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74" r:id="rId3"/>
    <p:sldId id="290" r:id="rId4"/>
    <p:sldId id="275" r:id="rId5"/>
    <p:sldId id="276" r:id="rId6"/>
    <p:sldId id="291" r:id="rId7"/>
    <p:sldId id="277" r:id="rId8"/>
    <p:sldId id="293" r:id="rId9"/>
    <p:sldId id="278" r:id="rId10"/>
    <p:sldId id="294" r:id="rId11"/>
    <p:sldId id="279" r:id="rId12"/>
    <p:sldId id="280" r:id="rId13"/>
    <p:sldId id="281" r:id="rId14"/>
    <p:sldId id="295" r:id="rId15"/>
    <p:sldId id="296" r:id="rId16"/>
    <p:sldId id="282" r:id="rId17"/>
    <p:sldId id="298" r:id="rId18"/>
    <p:sldId id="299" r:id="rId19"/>
    <p:sldId id="300" r:id="rId20"/>
    <p:sldId id="283" r:id="rId21"/>
  </p:sldIdLst>
  <p:sldSz cx="9144000" cy="6858000" type="screen4x3"/>
  <p:notesSz cx="6858000" cy="9144000"/>
  <p:defaultTextStyle>
    <a:defPPr>
      <a:defRPr lang="nl-NL"/>
    </a:defPPr>
    <a:lvl1pPr algn="l" rtl="0" fontAlgn="base">
      <a:spcBef>
        <a:spcPct val="0"/>
      </a:spcBef>
      <a:spcAft>
        <a:spcPct val="0"/>
      </a:spcAft>
      <a:defRPr kern="1200">
        <a:solidFill>
          <a:schemeClr val="tx1"/>
        </a:solidFill>
        <a:latin typeface="Calibri" pitchFamily="34" charset="0"/>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mn-cs"/>
      </a:defRPr>
    </a:lvl2pPr>
    <a:lvl3pPr marL="914400" algn="l" rtl="0" fontAlgn="base">
      <a:spcBef>
        <a:spcPct val="0"/>
      </a:spcBef>
      <a:spcAft>
        <a:spcPct val="0"/>
      </a:spcAft>
      <a:defRPr kern="1200">
        <a:solidFill>
          <a:schemeClr val="tx1"/>
        </a:solidFill>
        <a:latin typeface="Calibri" pitchFamily="34" charset="0"/>
        <a:ea typeface="+mn-ea"/>
        <a:cs typeface="+mn-cs"/>
      </a:defRPr>
    </a:lvl3pPr>
    <a:lvl4pPr marL="1371600" algn="l" rtl="0" fontAlgn="base">
      <a:spcBef>
        <a:spcPct val="0"/>
      </a:spcBef>
      <a:spcAft>
        <a:spcPct val="0"/>
      </a:spcAft>
      <a:defRPr kern="1200">
        <a:solidFill>
          <a:schemeClr val="tx1"/>
        </a:solidFill>
        <a:latin typeface="Calibri" pitchFamily="34" charset="0"/>
        <a:ea typeface="+mn-ea"/>
        <a:cs typeface="+mn-cs"/>
      </a:defRPr>
    </a:lvl4pPr>
    <a:lvl5pPr marL="1828800" algn="l" rtl="0" fontAlgn="base">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9C35"/>
    <a:srgbClr val="FFFFFF"/>
    <a:srgbClr val="34B233"/>
    <a:srgbClr val="000000"/>
    <a:srgbClr val="292929"/>
    <a:srgbClr val="D5D2CA"/>
    <a:srgbClr val="005172"/>
    <a:srgbClr val="6AADE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E8034E78-7F5D-4C2E-B375-FC64B27BC917}">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Stijl, gemiddeld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Stijl, gemiddeld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73A0DAA-6AF3-43AB-8588-CEC1D06C72B9}" styleName="Stijl, gemiddeld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38B1855-1B75-4FBE-930C-398BA8C253C6}" styleName="Stijl, thema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8034E78-7F5D-4C2E-B375-FC64B27BC917}" styleName="Stijl, donker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F5AB1C69-6EDB-4FF4-983F-18BD219EF322}" styleName="Stijl, gemiddeld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202B0CA-FC54-4496-8BCA-5EF66A818D29}" styleName="Stijl, donker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18603FDC-E32A-4AB5-989C-0864C3EAD2B8}" styleName="Stijl, thema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B344D84-9AFB-497E-A393-DC336BA19D2E}" styleName="Stijl, gemiddeld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5BE263C-DBD7-4A20-BB59-AAB30ACAA65A}" styleName="Stijl, gemiddeld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E25E649-3F16-4E02-A733-19D2CDBF48F0}" styleName="Stijl, gemiddeld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Stijl, gemiddeld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EB9631B5-78F2-41C9-869B-9F39066F8104}" styleName="Stijl, gemiddeld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74C1A8A3-306A-4EB7-A6B1-4F7E0EB9C5D6}" styleName="Stijl, gemiddeld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2A488322-F2BA-4B5B-9748-0D474271808F}" styleName="Stijl, gemiddeld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284E427A-3D55-4303-BF80-6455036E1DE7}" styleName="Stijl, thema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93296810-A885-4BE3-A3E7-6D5BEEA58F35}" styleName="Stijl, gemiddeld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Stijl, gemiddeld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E171933-4619-4E11-9A3F-F7608DF75F80}" styleName="Stijl, gemiddeld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8A107856-5554-42FB-B03E-39F5DBC370BA}" styleName="Stijl, gemiddeld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125E5076-3810-47DD-B79F-674D7AD40C01}" styleName="Stijl, donker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269D01E-BC32-4049-B463-5C60D7B0CCD2}" styleName="Stijl, thema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D083AE6-46FA-4A59-8FB0-9F97EB10719F}" styleName="Stijl, licht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0E3FDE45-AF77-4B5C-9715-49D594BDF05E}" styleName="Stijl, licht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8799B23B-EC83-4686-B30A-512413B5E67A}" styleName="Stijl, licht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08FB837D-C827-4EFA-A057-4D05807E0F7C}" styleName="Stijl, thema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E929F9F4-4A8F-4326-A1B4-22849713DDAB}" styleName="Stijl, donker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C4B1156A-380E-4F78-BDF5-A606A8083BF9}" styleName="Stijl, gemiddeld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16D9F66E-5EB9-4882-86FB-DCBF35E3C3E4}" styleName="Stijl, gemiddeld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8FD4443E-F989-4FC4-A0C8-D5A2AF1F390B}" styleName="Stijl, donker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8577" autoAdjust="0"/>
  </p:normalViewPr>
  <p:slideViewPr>
    <p:cSldViewPr snapToGrid="0" showGuides="1">
      <p:cViewPr>
        <p:scale>
          <a:sx n="66" d="100"/>
          <a:sy n="66" d="100"/>
        </p:scale>
        <p:origin x="-1506" y="-246"/>
      </p:cViewPr>
      <p:guideLst>
        <p:guide orient="horz" pos="1219"/>
        <p:guide orient="horz" pos="147"/>
        <p:guide orient="horz"/>
        <p:guide orient="horz" pos="3756"/>
        <p:guide pos="339"/>
        <p:guide pos="5633"/>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l-NL"/>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DDBC786-11ED-4372-AE11-F0A3B18D9A6A}" type="datetimeFigureOut">
              <a:rPr lang="nl-NL" smtClean="0"/>
              <a:t>10-4-2013</a:t>
            </a:fld>
            <a:endParaRPr lang="nl-NL"/>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nl-NL"/>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nl-NL"/>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5B3917F-D21E-4CB7-A5C6-2CDC40FA3A87}" type="slidenum">
              <a:rPr lang="nl-NL" smtClean="0"/>
              <a:t>‹nr.›</a:t>
            </a:fld>
            <a:endParaRPr lang="nl-NL"/>
          </a:p>
        </p:txBody>
      </p:sp>
    </p:spTree>
    <p:extLst>
      <p:ext uri="{BB962C8B-B14F-4D97-AF65-F5344CB8AC3E}">
        <p14:creationId xmlns:p14="http://schemas.microsoft.com/office/powerpoint/2010/main" val="5020930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 slide">
    <p:spTree>
      <p:nvGrpSpPr>
        <p:cNvPr id="1" name=""/>
        <p:cNvGrpSpPr/>
        <p:nvPr/>
      </p:nvGrpSpPr>
      <p:grpSpPr>
        <a:xfrm>
          <a:off x="0" y="0"/>
          <a:ext cx="0" cy="0"/>
          <a:chOff x="0" y="0"/>
          <a:chExt cx="0" cy="0"/>
        </a:xfrm>
      </p:grpSpPr>
      <p:sp>
        <p:nvSpPr>
          <p:cNvPr id="2" name="Titel 1"/>
          <p:cNvSpPr>
            <a:spLocks noGrp="1"/>
          </p:cNvSpPr>
          <p:nvPr>
            <p:ph type="title"/>
          </p:nvPr>
        </p:nvSpPr>
        <p:spPr>
          <a:xfrm>
            <a:off x="491643" y="230188"/>
            <a:ext cx="8442796" cy="839787"/>
          </a:xfrm>
        </p:spPr>
        <p:txBody>
          <a:bodyPr/>
          <a:lstStyle/>
          <a:p>
            <a:r>
              <a:rPr lang="nl-NL" dirty="0" smtClean="0"/>
              <a:t>Klik om de stijl te bewerken</a:t>
            </a:r>
            <a:endParaRPr lang="nl-NL" dirty="0"/>
          </a:p>
        </p:txBody>
      </p:sp>
      <p:sp>
        <p:nvSpPr>
          <p:cNvPr id="3" name="Tijdelijke aanduiding voor afbeelding 24"/>
          <p:cNvSpPr>
            <a:spLocks noGrp="1" noChangeAspect="1"/>
          </p:cNvSpPr>
          <p:nvPr>
            <p:ph type="pic" sz="quarter" idx="13"/>
          </p:nvPr>
        </p:nvSpPr>
        <p:spPr bwMode="auto">
          <a:xfrm>
            <a:off x="476508" y="3307559"/>
            <a:ext cx="2647950" cy="2647950"/>
          </a:xfrm>
          <a:prstGeom prst="ellipse">
            <a:avLst/>
          </a:prstGeom>
          <a:solidFill>
            <a:schemeClr val="accent4"/>
          </a:solidFill>
          <a:ln>
            <a:noFill/>
          </a:ln>
        </p:spPr>
        <p:txBody>
          <a:bodyPr anchor="ctr"/>
          <a:lstStyle>
            <a:lvl1pPr marL="0" indent="0" algn="ctr">
              <a:buNone/>
              <a:defRPr sz="80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800" b="0" i="0" u="none" strike="noStrike" kern="0" cap="none" spc="0" normalizeH="0" baseline="0" noProof="0" smtClean="0">
                <a:ln>
                  <a:noFill/>
                </a:ln>
                <a:solidFill>
                  <a:sysClr val="windowText" lastClr="000000"/>
                </a:solidFill>
                <a:effectLst/>
                <a:uLnTx/>
                <a:uFillTx/>
              </a:rPr>
              <a:t>Klik op het pictogram als u een afbeelding wilt toevoegen</a:t>
            </a:r>
            <a:endParaRPr kumimoji="0" lang="nl-NL" sz="800" b="0" i="0" u="none" strike="noStrike" kern="0" cap="none" spc="0" normalizeH="0" baseline="0" noProof="0" dirty="0">
              <a:ln>
                <a:noFill/>
              </a:ln>
              <a:solidFill>
                <a:sysClr val="windowText" lastClr="000000"/>
              </a:solidFill>
              <a:effectLst/>
              <a:uLnTx/>
              <a:uFillTx/>
            </a:endParaRPr>
          </a:p>
        </p:txBody>
      </p:sp>
      <p:sp>
        <p:nvSpPr>
          <p:cNvPr id="6" name="Tijdelijke aanduiding voor afbeelding 24"/>
          <p:cNvSpPr>
            <a:spLocks noGrp="1" noChangeAspect="1"/>
          </p:cNvSpPr>
          <p:nvPr>
            <p:ph type="pic" sz="quarter" idx="19"/>
          </p:nvPr>
        </p:nvSpPr>
        <p:spPr bwMode="auto">
          <a:xfrm>
            <a:off x="6308818" y="3307559"/>
            <a:ext cx="2647950" cy="2647950"/>
          </a:xfrm>
          <a:prstGeom prst="ellipse">
            <a:avLst/>
          </a:prstGeom>
          <a:solidFill>
            <a:srgbClr val="D5D2C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marL="0" indent="0" algn="ctr">
              <a:buNone/>
              <a:defRPr sz="80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800" b="0" i="0" u="none" strike="noStrike" kern="0" cap="none" spc="0" normalizeH="0" baseline="0" noProof="0" smtClean="0">
                <a:ln>
                  <a:noFill/>
                </a:ln>
                <a:solidFill>
                  <a:sysClr val="windowText" lastClr="000000"/>
                </a:solidFill>
                <a:effectLst/>
                <a:uLnTx/>
                <a:uFillTx/>
              </a:rPr>
              <a:t>Klik op het pictogram als u een afbeelding wilt toevoegen</a:t>
            </a:r>
            <a:endParaRPr kumimoji="0" lang="nl-NL" sz="800" b="0" i="0" u="none" strike="noStrike" kern="0" cap="none" spc="0" normalizeH="0" baseline="0" noProof="0" dirty="0">
              <a:ln>
                <a:noFill/>
              </a:ln>
              <a:solidFill>
                <a:sysClr val="windowText" lastClr="000000"/>
              </a:solidFill>
              <a:effectLst/>
              <a:uLnTx/>
              <a:uFillTx/>
            </a:endParaRPr>
          </a:p>
        </p:txBody>
      </p:sp>
      <p:sp>
        <p:nvSpPr>
          <p:cNvPr id="7" name="Tijdelijke aanduiding voor afbeelding 24"/>
          <p:cNvSpPr>
            <a:spLocks noGrp="1" noChangeAspect="1"/>
          </p:cNvSpPr>
          <p:nvPr>
            <p:ph type="pic" sz="quarter" idx="16"/>
          </p:nvPr>
        </p:nvSpPr>
        <p:spPr bwMode="auto">
          <a:xfrm>
            <a:off x="4714655" y="3307559"/>
            <a:ext cx="2647950" cy="2647950"/>
          </a:xfrm>
          <a:prstGeom prst="ellipse">
            <a:avLst/>
          </a:prstGeom>
          <a:solidFill>
            <a:schemeClr val="accent4"/>
          </a:solidFill>
          <a:ln>
            <a:noFill/>
          </a:ln>
          <a:extLst/>
        </p:spPr>
        <p:txBody>
          <a:bodyPr anchor="ctr"/>
          <a:lstStyle>
            <a:lvl1pPr marL="0" indent="0" algn="ctr">
              <a:buNone/>
              <a:defRPr sz="80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800" b="0" i="0" u="none" strike="noStrike" kern="0" cap="none" spc="0" normalizeH="0" baseline="0" noProof="0" smtClean="0">
                <a:ln>
                  <a:noFill/>
                </a:ln>
                <a:solidFill>
                  <a:sysClr val="windowText" lastClr="000000"/>
                </a:solidFill>
                <a:effectLst/>
                <a:uLnTx/>
                <a:uFillTx/>
              </a:rPr>
              <a:t>Klik op het pictogram als u een afbeelding wilt toevoegen</a:t>
            </a:r>
            <a:endParaRPr kumimoji="0" lang="nl-NL" sz="800" b="0" i="0" u="none" strike="noStrike" kern="0" cap="none" spc="0" normalizeH="0" baseline="0" noProof="0" dirty="0">
              <a:ln>
                <a:noFill/>
              </a:ln>
              <a:solidFill>
                <a:sysClr val="windowText" lastClr="000000"/>
              </a:solidFill>
              <a:effectLst/>
              <a:uLnTx/>
              <a:uFillTx/>
            </a:endParaRPr>
          </a:p>
        </p:txBody>
      </p:sp>
      <p:sp>
        <p:nvSpPr>
          <p:cNvPr id="8" name="Tijdelijke aanduiding voor afbeelding 24"/>
          <p:cNvSpPr>
            <a:spLocks noGrp="1" noChangeAspect="1"/>
          </p:cNvSpPr>
          <p:nvPr>
            <p:ph type="pic" sz="quarter" idx="15"/>
          </p:nvPr>
        </p:nvSpPr>
        <p:spPr bwMode="auto">
          <a:xfrm>
            <a:off x="3120492" y="3307559"/>
            <a:ext cx="2647950" cy="2647950"/>
          </a:xfrm>
          <a:prstGeom prst="ellipse">
            <a:avLst/>
          </a:prstGeom>
          <a:solidFill>
            <a:srgbClr val="D5D2CA"/>
          </a:solidFill>
          <a:ln>
            <a:noFill/>
          </a:ln>
        </p:spPr>
        <p:txBody>
          <a:bodyPr anchor="ctr"/>
          <a:lstStyle>
            <a:lvl1pPr marL="0" indent="0" algn="ctr">
              <a:buNone/>
              <a:defRPr sz="80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800" b="0" i="0" u="none" strike="noStrike" kern="0" cap="none" spc="0" normalizeH="0" baseline="0" noProof="0" smtClean="0">
                <a:ln>
                  <a:noFill/>
                </a:ln>
                <a:solidFill>
                  <a:sysClr val="windowText" lastClr="000000"/>
                </a:solidFill>
                <a:effectLst/>
                <a:uLnTx/>
                <a:uFillTx/>
              </a:rPr>
              <a:t>Klik op het pictogram als u een afbeelding wilt toevoegen</a:t>
            </a:r>
            <a:endParaRPr kumimoji="0" lang="nl-NL" sz="800" b="0" i="0" u="none" strike="noStrike" kern="0" cap="none" spc="0" normalizeH="0" baseline="0" noProof="0" dirty="0">
              <a:ln>
                <a:noFill/>
              </a:ln>
              <a:solidFill>
                <a:sysClr val="windowText" lastClr="000000"/>
              </a:solidFill>
              <a:effectLst/>
              <a:uLnTx/>
              <a:uFillTx/>
            </a:endParaRPr>
          </a:p>
        </p:txBody>
      </p:sp>
      <p:sp>
        <p:nvSpPr>
          <p:cNvPr id="4" name="Tijdelijke aanduiding voor tekst 4"/>
          <p:cNvSpPr>
            <a:spLocks noGrp="1"/>
          </p:cNvSpPr>
          <p:nvPr>
            <p:ph type="body" sz="quarter" idx="17" hasCustomPrompt="1"/>
          </p:nvPr>
        </p:nvSpPr>
        <p:spPr bwMode="auto">
          <a:xfrm>
            <a:off x="485775" y="1616400"/>
            <a:ext cx="8447088" cy="371475"/>
          </a:xfrm>
          <a:prstGeom prst="rect">
            <a:avLst/>
          </a:prstGeom>
          <a:noFill/>
          <a:ln>
            <a:noFill/>
          </a:ln>
          <a:extLst/>
        </p:spPr>
        <p:txBody>
          <a:bodyPr lIns="36000"/>
          <a:lstStyle>
            <a:lvl1pPr marL="0" indent="0">
              <a:buNone/>
              <a:defRPr>
                <a:solidFill>
                  <a:schemeClr val="bg2"/>
                </a:solidFill>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nl-NL" sz="1800" b="0" i="0" u="none" strike="noStrike" kern="0" cap="none" spc="0" normalizeH="0" baseline="0" noProof="0" dirty="0" smtClean="0">
                <a:ln>
                  <a:noFill/>
                </a:ln>
                <a:solidFill>
                  <a:srgbClr val="FFFFFF"/>
                </a:solidFill>
                <a:effectLst/>
                <a:uLnTx/>
                <a:uFillTx/>
              </a:rPr>
              <a:t>Ondertitel</a:t>
            </a:r>
          </a:p>
        </p:txBody>
      </p:sp>
      <p:sp>
        <p:nvSpPr>
          <p:cNvPr id="5" name="Tijdelijke aanduiding voor tekst 4"/>
          <p:cNvSpPr>
            <a:spLocks noGrp="1"/>
          </p:cNvSpPr>
          <p:nvPr>
            <p:ph type="body" sz="quarter" idx="18" hasCustomPrompt="1"/>
          </p:nvPr>
        </p:nvSpPr>
        <p:spPr bwMode="auto">
          <a:xfrm>
            <a:off x="478633" y="2262386"/>
            <a:ext cx="8447087" cy="371475"/>
          </a:xfrm>
          <a:prstGeom prst="rect">
            <a:avLst/>
          </a:prstGeom>
          <a:noFill/>
          <a:ln>
            <a:noFill/>
          </a:ln>
          <a:extLst/>
        </p:spPr>
        <p:txBody>
          <a:bodyPr lIns="36000" rIns="90000"/>
          <a:lstStyle>
            <a:lvl1pPr marL="0" indent="0">
              <a:buNone/>
              <a:defRPr>
                <a:solidFill>
                  <a:schemeClr val="bg2"/>
                </a:solidFill>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nl-NL" sz="1800" b="0" i="0" u="none" strike="noStrike" kern="0" cap="none" spc="0" normalizeH="0" baseline="0" noProof="0" dirty="0" smtClean="0">
                <a:ln>
                  <a:noFill/>
                </a:ln>
                <a:solidFill>
                  <a:srgbClr val="FFFFFF"/>
                </a:solidFill>
                <a:effectLst/>
                <a:uLnTx/>
                <a:uFillTx/>
              </a:rPr>
              <a:t>Datum, Auteursnaam</a:t>
            </a:r>
          </a:p>
        </p:txBody>
      </p:sp>
    </p:spTree>
    <p:extLst>
      <p:ext uri="{BB962C8B-B14F-4D97-AF65-F5344CB8AC3E}">
        <p14:creationId xmlns:p14="http://schemas.microsoft.com/office/powerpoint/2010/main" val="423983396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kstslide met bullets">
    <p:spTree>
      <p:nvGrpSpPr>
        <p:cNvPr id="1" name=""/>
        <p:cNvGrpSpPr/>
        <p:nvPr/>
      </p:nvGrpSpPr>
      <p:grpSpPr>
        <a:xfrm>
          <a:off x="0" y="0"/>
          <a:ext cx="0" cy="0"/>
          <a:chOff x="0" y="0"/>
          <a:chExt cx="0" cy="0"/>
        </a:xfrm>
      </p:grpSpPr>
      <p:sp>
        <p:nvSpPr>
          <p:cNvPr id="2" name="Titel 1"/>
          <p:cNvSpPr>
            <a:spLocks noGrp="1"/>
          </p:cNvSpPr>
          <p:nvPr>
            <p:ph type="title"/>
          </p:nvPr>
        </p:nvSpPr>
        <p:spPr>
          <a:xfrm>
            <a:off x="491642" y="230188"/>
            <a:ext cx="8442796" cy="839787"/>
          </a:xfrm>
        </p:spPr>
        <p:txBody>
          <a:bodyPr/>
          <a:lstStyle/>
          <a:p>
            <a:r>
              <a:rPr lang="nl-NL" dirty="0" smtClean="0"/>
              <a:t>Klik om de stijl te bewerken</a:t>
            </a:r>
            <a:endParaRPr lang="nl-NL" dirty="0"/>
          </a:p>
        </p:txBody>
      </p:sp>
      <p:sp>
        <p:nvSpPr>
          <p:cNvPr id="3" name="Tijdelijke aanduiding voor tekst 6"/>
          <p:cNvSpPr>
            <a:spLocks noGrp="1"/>
          </p:cNvSpPr>
          <p:nvPr>
            <p:ph type="body" sz="quarter" idx="10"/>
          </p:nvPr>
        </p:nvSpPr>
        <p:spPr>
          <a:xfrm>
            <a:off x="421200" y="1835249"/>
            <a:ext cx="8521188" cy="4089600"/>
          </a:xfrm>
        </p:spPr>
        <p:txBody>
          <a:bodyPr/>
          <a:lstStyle>
            <a:lvl2pPr>
              <a:buClr>
                <a:schemeClr val="bg2"/>
              </a:buClr>
              <a:defRPr/>
            </a:lvl2pPr>
          </a:lstStyle>
          <a:p>
            <a:pPr lvl="0"/>
            <a:r>
              <a:rPr lang="nl-NL" dirty="0" smtClean="0"/>
              <a:t>Klik om de modelstijlen te bewerken</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NL" dirty="0"/>
          </a:p>
        </p:txBody>
      </p:sp>
    </p:spTree>
    <p:extLst>
      <p:ext uri="{BB962C8B-B14F-4D97-AF65-F5344CB8AC3E}">
        <p14:creationId xmlns:p14="http://schemas.microsoft.com/office/powerpoint/2010/main" val="240330104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ee tekstkaders">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tekst 6"/>
          <p:cNvSpPr>
            <a:spLocks noGrp="1"/>
          </p:cNvSpPr>
          <p:nvPr>
            <p:ph type="body" sz="quarter" idx="10"/>
          </p:nvPr>
        </p:nvSpPr>
        <p:spPr>
          <a:xfrm>
            <a:off x="421200" y="1835249"/>
            <a:ext cx="4140000" cy="4089600"/>
          </a:xfrm>
        </p:spPr>
        <p:txBody>
          <a:bodyPr/>
          <a:lstStyle>
            <a:lvl2pPr>
              <a:buClr>
                <a:schemeClr val="bg2"/>
              </a:buClr>
              <a:defRPr/>
            </a:lvl2pPr>
          </a:lstStyle>
          <a:p>
            <a:pPr lvl="0"/>
            <a:r>
              <a:rPr lang="nl-NL" dirty="0" smtClean="0"/>
              <a:t>Klik om de modelstijlen te bewerken</a:t>
            </a:r>
          </a:p>
          <a:p>
            <a:pPr lvl="1"/>
            <a:r>
              <a:rPr lang="nl-NL" dirty="0" smtClean="0"/>
              <a:t>Tweede niveau</a:t>
            </a:r>
          </a:p>
          <a:p>
            <a:pPr lvl="2"/>
            <a:r>
              <a:rPr lang="nl-NL" dirty="0" smtClean="0"/>
              <a:t>Derde niveau</a:t>
            </a:r>
          </a:p>
        </p:txBody>
      </p:sp>
      <p:sp>
        <p:nvSpPr>
          <p:cNvPr id="4" name="Tijdelijke aanduiding voor tekst 6"/>
          <p:cNvSpPr>
            <a:spLocks noGrp="1"/>
          </p:cNvSpPr>
          <p:nvPr>
            <p:ph type="body" sz="quarter" idx="11"/>
          </p:nvPr>
        </p:nvSpPr>
        <p:spPr>
          <a:xfrm>
            <a:off x="4793357" y="1835249"/>
            <a:ext cx="4140000" cy="4089600"/>
          </a:xfrm>
        </p:spPr>
        <p:txBody>
          <a:bodyPr/>
          <a:lstStyle>
            <a:lvl2pPr>
              <a:buClr>
                <a:schemeClr val="bg2"/>
              </a:buClr>
              <a:defRPr/>
            </a:lvl2pPr>
          </a:lstStyle>
          <a:p>
            <a:pPr lvl="0"/>
            <a:r>
              <a:rPr lang="nl-NL" dirty="0" smtClean="0"/>
              <a:t>Klik om de modelstijlen te bewerken</a:t>
            </a:r>
          </a:p>
          <a:p>
            <a:pPr lvl="1"/>
            <a:r>
              <a:rPr lang="nl-NL" dirty="0" smtClean="0"/>
              <a:t>Tweede niveau</a:t>
            </a:r>
          </a:p>
          <a:p>
            <a:pPr lvl="2"/>
            <a:r>
              <a:rPr lang="nl-NL" dirty="0" smtClean="0"/>
              <a:t>Derde niveau</a:t>
            </a:r>
          </a:p>
        </p:txBody>
      </p:sp>
    </p:spTree>
    <p:extLst>
      <p:ext uri="{BB962C8B-B14F-4D97-AF65-F5344CB8AC3E}">
        <p14:creationId xmlns:p14="http://schemas.microsoft.com/office/powerpoint/2010/main" val="127049317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kstkader met bee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tekst 6"/>
          <p:cNvSpPr>
            <a:spLocks noGrp="1"/>
          </p:cNvSpPr>
          <p:nvPr>
            <p:ph type="body" sz="quarter" idx="10"/>
          </p:nvPr>
        </p:nvSpPr>
        <p:spPr>
          <a:xfrm>
            <a:off x="421200" y="1835249"/>
            <a:ext cx="4140000" cy="4089600"/>
          </a:xfrm>
        </p:spPr>
        <p:txBody>
          <a:bodyPr/>
          <a:lstStyle>
            <a:lvl2pPr>
              <a:buClr>
                <a:schemeClr val="bg2"/>
              </a:buClr>
              <a:defRPr/>
            </a:lvl2pPr>
          </a:lstStyle>
          <a:p>
            <a:pPr lvl="0"/>
            <a:r>
              <a:rPr lang="nl-NL" dirty="0" smtClean="0"/>
              <a:t>Klik om de modelstijlen te bewerken</a:t>
            </a:r>
          </a:p>
          <a:p>
            <a:pPr lvl="1"/>
            <a:r>
              <a:rPr lang="nl-NL" dirty="0" smtClean="0"/>
              <a:t>Tweede niveau</a:t>
            </a:r>
          </a:p>
          <a:p>
            <a:pPr lvl="2"/>
            <a:r>
              <a:rPr lang="nl-NL" dirty="0" smtClean="0"/>
              <a:t>Derde niveau</a:t>
            </a:r>
          </a:p>
        </p:txBody>
      </p:sp>
      <p:sp>
        <p:nvSpPr>
          <p:cNvPr id="5" name="Tijdelijke aanduiding voor afbeelding 24"/>
          <p:cNvSpPr>
            <a:spLocks noGrp="1" noChangeAspect="1"/>
          </p:cNvSpPr>
          <p:nvPr>
            <p:ph type="pic" sz="quarter" idx="17"/>
          </p:nvPr>
        </p:nvSpPr>
        <p:spPr>
          <a:xfrm>
            <a:off x="4826161" y="1929600"/>
            <a:ext cx="4104000" cy="4033050"/>
          </a:xfrm>
          <a:prstGeom prst="rect">
            <a:avLst/>
          </a:prstGeom>
          <a:solidFill>
            <a:schemeClr val="accent4"/>
          </a:solidFill>
        </p:spPr>
        <p:txBody>
          <a:bodyPr anchor="ctr"/>
          <a:lstStyle>
            <a:lvl1pPr marL="0" indent="0" algn="ctr">
              <a:buNone/>
              <a:defRPr sz="800"/>
            </a:lvl1pPr>
          </a:lstStyle>
          <a:p>
            <a:pPr lvl="0"/>
            <a:r>
              <a:rPr lang="nl-NL" noProof="0" smtClean="0"/>
              <a:t>Klik op het pictogram als u een afbeelding wilt toevoegen</a:t>
            </a:r>
            <a:endParaRPr lang="nl-NL" noProof="0" dirty="0"/>
          </a:p>
        </p:txBody>
      </p:sp>
    </p:spTree>
    <p:extLst>
      <p:ext uri="{BB962C8B-B14F-4D97-AF65-F5344CB8AC3E}">
        <p14:creationId xmlns:p14="http://schemas.microsoft.com/office/powerpoint/2010/main" val="329501741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kstkader met grafiek">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tekst 6"/>
          <p:cNvSpPr>
            <a:spLocks noGrp="1"/>
          </p:cNvSpPr>
          <p:nvPr>
            <p:ph type="body" sz="quarter" idx="10"/>
          </p:nvPr>
        </p:nvSpPr>
        <p:spPr>
          <a:xfrm>
            <a:off x="421200" y="1835249"/>
            <a:ext cx="4140000" cy="4089600"/>
          </a:xfrm>
        </p:spPr>
        <p:txBody>
          <a:bodyPr/>
          <a:lstStyle>
            <a:lvl2pPr>
              <a:buClr>
                <a:schemeClr val="bg2"/>
              </a:buClr>
              <a:defRPr/>
            </a:lvl2pPr>
          </a:lstStyle>
          <a:p>
            <a:pPr lvl="0"/>
            <a:r>
              <a:rPr lang="nl-NL" dirty="0" smtClean="0"/>
              <a:t>Klik om de modelstijlen te bewerken</a:t>
            </a:r>
          </a:p>
          <a:p>
            <a:pPr lvl="1"/>
            <a:r>
              <a:rPr lang="nl-NL" dirty="0" smtClean="0"/>
              <a:t>Tweede niveau</a:t>
            </a:r>
          </a:p>
          <a:p>
            <a:pPr lvl="2"/>
            <a:r>
              <a:rPr lang="nl-NL" dirty="0" smtClean="0"/>
              <a:t>Derde niveau</a:t>
            </a:r>
          </a:p>
        </p:txBody>
      </p:sp>
      <p:sp>
        <p:nvSpPr>
          <p:cNvPr id="6" name="Tijdelijke aanduiding voor grafiek 5"/>
          <p:cNvSpPr>
            <a:spLocks noGrp="1"/>
          </p:cNvSpPr>
          <p:nvPr>
            <p:ph type="chart" sz="quarter" idx="17"/>
          </p:nvPr>
        </p:nvSpPr>
        <p:spPr>
          <a:xfrm>
            <a:off x="4791075" y="1752600"/>
            <a:ext cx="4140000" cy="4314825"/>
          </a:xfrm>
          <a:noFill/>
        </p:spPr>
        <p:txBody>
          <a:bodyPr/>
          <a:lstStyle>
            <a:lvl1pPr>
              <a:defRPr>
                <a:solidFill>
                  <a:schemeClr val="bg2"/>
                </a:solidFill>
              </a:defRPr>
            </a:lvl1pPr>
          </a:lstStyle>
          <a:p>
            <a:endParaRPr lang="nl-NL" dirty="0"/>
          </a:p>
        </p:txBody>
      </p:sp>
    </p:spTree>
    <p:extLst>
      <p:ext uri="{BB962C8B-B14F-4D97-AF65-F5344CB8AC3E}">
        <p14:creationId xmlns:p14="http://schemas.microsoft.com/office/powerpoint/2010/main" val="89540675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kstkader met tab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tekst 6"/>
          <p:cNvSpPr>
            <a:spLocks noGrp="1"/>
          </p:cNvSpPr>
          <p:nvPr>
            <p:ph type="body" sz="quarter" idx="10"/>
          </p:nvPr>
        </p:nvSpPr>
        <p:spPr>
          <a:xfrm>
            <a:off x="421200" y="1835249"/>
            <a:ext cx="4140000" cy="4089600"/>
          </a:xfrm>
        </p:spPr>
        <p:txBody>
          <a:bodyPr/>
          <a:lstStyle>
            <a:lvl2pPr>
              <a:buClr>
                <a:schemeClr val="bg2"/>
              </a:buClr>
              <a:defRPr/>
            </a:lvl2pPr>
          </a:lstStyle>
          <a:p>
            <a:pPr lvl="0"/>
            <a:r>
              <a:rPr lang="nl-NL" dirty="0" smtClean="0"/>
              <a:t>Klik om de modelstijlen te bewerken</a:t>
            </a:r>
          </a:p>
          <a:p>
            <a:pPr lvl="1"/>
            <a:r>
              <a:rPr lang="nl-NL" dirty="0" smtClean="0"/>
              <a:t>Tweede niveau</a:t>
            </a:r>
          </a:p>
          <a:p>
            <a:pPr lvl="2"/>
            <a:r>
              <a:rPr lang="nl-NL" dirty="0" smtClean="0"/>
              <a:t>Derde niveau</a:t>
            </a:r>
          </a:p>
        </p:txBody>
      </p:sp>
      <p:sp>
        <p:nvSpPr>
          <p:cNvPr id="5" name="Tijdelijke aanduiding voor tabel 4"/>
          <p:cNvSpPr>
            <a:spLocks noGrp="1"/>
          </p:cNvSpPr>
          <p:nvPr>
            <p:ph type="tbl" sz="quarter" idx="11"/>
          </p:nvPr>
        </p:nvSpPr>
        <p:spPr>
          <a:xfrm>
            <a:off x="4791075" y="1933575"/>
            <a:ext cx="4140000" cy="4028400"/>
          </a:xfrm>
        </p:spPr>
        <p:txBody>
          <a:bodyPr/>
          <a:lstStyle>
            <a:lvl1pPr>
              <a:defRPr>
                <a:solidFill>
                  <a:schemeClr val="bg2"/>
                </a:solidFill>
              </a:defRPr>
            </a:lvl1pPr>
          </a:lstStyle>
          <a:p>
            <a:endParaRPr lang="nl-NL" dirty="0"/>
          </a:p>
        </p:txBody>
      </p:sp>
    </p:spTree>
    <p:extLst>
      <p:ext uri="{BB962C8B-B14F-4D97-AF65-F5344CB8AC3E}">
        <p14:creationId xmlns:p14="http://schemas.microsoft.com/office/powerpoint/2010/main" val="1628394089"/>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rganogram">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8" name="Tijdelijke aanduiding voor SmartArt 7"/>
          <p:cNvSpPr>
            <a:spLocks noGrp="1"/>
          </p:cNvSpPr>
          <p:nvPr>
            <p:ph type="dgm" sz="quarter" idx="10"/>
          </p:nvPr>
        </p:nvSpPr>
        <p:spPr>
          <a:xfrm>
            <a:off x="538163" y="1828800"/>
            <a:ext cx="8404225" cy="4133850"/>
          </a:xfrm>
        </p:spPr>
        <p:txBody>
          <a:bodyPr/>
          <a:lstStyle/>
          <a:p>
            <a:endParaRPr lang="nl-NL" dirty="0"/>
          </a:p>
        </p:txBody>
      </p:sp>
    </p:spTree>
    <p:extLst>
      <p:ext uri="{BB962C8B-B14F-4D97-AF65-F5344CB8AC3E}">
        <p14:creationId xmlns:p14="http://schemas.microsoft.com/office/powerpoint/2010/main" val="460759168"/>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Klik om de stijl te bewerken</a:t>
            </a:r>
            <a:endParaRPr lang="nl-NL" dirty="0"/>
          </a:p>
        </p:txBody>
      </p:sp>
    </p:spTree>
    <p:extLst>
      <p:ext uri="{BB962C8B-B14F-4D97-AF65-F5344CB8AC3E}">
        <p14:creationId xmlns:p14="http://schemas.microsoft.com/office/powerpoint/2010/main" val="3203517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kstslide vierkante foto">
    <p:spTree>
      <p:nvGrpSpPr>
        <p:cNvPr id="1" name=""/>
        <p:cNvGrpSpPr/>
        <p:nvPr/>
      </p:nvGrpSpPr>
      <p:grpSpPr>
        <a:xfrm>
          <a:off x="0" y="0"/>
          <a:ext cx="0" cy="0"/>
          <a:chOff x="0" y="0"/>
          <a:chExt cx="0" cy="0"/>
        </a:xfrm>
      </p:grpSpPr>
      <p:sp>
        <p:nvSpPr>
          <p:cNvPr id="2" name="Titel 1"/>
          <p:cNvSpPr>
            <a:spLocks noGrp="1"/>
          </p:cNvSpPr>
          <p:nvPr>
            <p:ph type="title"/>
          </p:nvPr>
        </p:nvSpPr>
        <p:spPr>
          <a:xfrm>
            <a:off x="491638" y="230188"/>
            <a:ext cx="3276000" cy="1353086"/>
          </a:xfrm>
        </p:spPr>
        <p:txBody>
          <a:bodyPr/>
          <a:lstStyle>
            <a:lvl1pPr>
              <a:defRPr/>
            </a:lvl1pPr>
          </a:lstStyle>
          <a:p>
            <a:r>
              <a:rPr lang="nl-NL" dirty="0" smtClean="0"/>
              <a:t>Klik om de stijl te bewerken</a:t>
            </a:r>
            <a:endParaRPr lang="nl-NL" dirty="0"/>
          </a:p>
        </p:txBody>
      </p:sp>
      <p:sp>
        <p:nvSpPr>
          <p:cNvPr id="3" name="Tijdelijke aanduiding voor afbeelding 24"/>
          <p:cNvSpPr>
            <a:spLocks noGrp="1" noChangeAspect="1"/>
          </p:cNvSpPr>
          <p:nvPr>
            <p:ph type="pic" sz="quarter" idx="16"/>
          </p:nvPr>
        </p:nvSpPr>
        <p:spPr>
          <a:xfrm>
            <a:off x="3900006" y="226800"/>
            <a:ext cx="5040000" cy="5735850"/>
          </a:xfrm>
          <a:prstGeom prst="rect">
            <a:avLst/>
          </a:prstGeom>
          <a:solidFill>
            <a:schemeClr val="accent4"/>
          </a:solidFill>
        </p:spPr>
        <p:txBody>
          <a:bodyPr anchor="ctr"/>
          <a:lstStyle>
            <a:lvl1pPr marL="0" indent="0" algn="ctr">
              <a:buNone/>
              <a:defRPr sz="800"/>
            </a:lvl1pPr>
          </a:lstStyle>
          <a:p>
            <a:pPr lvl="0"/>
            <a:r>
              <a:rPr lang="nl-NL" noProof="0" smtClean="0"/>
              <a:t>Klik op het pictogram als u een afbeelding wilt toevoegen</a:t>
            </a:r>
            <a:endParaRPr lang="nl-NL" noProof="0" dirty="0"/>
          </a:p>
        </p:txBody>
      </p:sp>
      <p:sp>
        <p:nvSpPr>
          <p:cNvPr id="4" name="Tijdelijke aanduiding voor tekst 4"/>
          <p:cNvSpPr>
            <a:spLocks noGrp="1"/>
          </p:cNvSpPr>
          <p:nvPr>
            <p:ph type="body" sz="quarter" idx="17"/>
          </p:nvPr>
        </p:nvSpPr>
        <p:spPr>
          <a:xfrm>
            <a:off x="495302" y="1840012"/>
            <a:ext cx="3276600" cy="4122638"/>
          </a:xfrm>
        </p:spPr>
        <p:txBody>
          <a:bodyPr lIns="36000"/>
          <a:lstStyle>
            <a:lvl1pPr marL="0" indent="0">
              <a:buNone/>
              <a:defRPr>
                <a:solidFill>
                  <a:schemeClr val="bg2"/>
                </a:solidFill>
              </a:defRPr>
            </a:lvl1pPr>
          </a:lstStyle>
          <a:p>
            <a:pPr lvl="0"/>
            <a:r>
              <a:rPr lang="nl-NL" dirty="0" smtClean="0"/>
              <a:t>Klik om de modelstijlen te bewerken</a:t>
            </a:r>
          </a:p>
        </p:txBody>
      </p:sp>
    </p:spTree>
    <p:extLst>
      <p:ext uri="{BB962C8B-B14F-4D97-AF65-F5344CB8AC3E}">
        <p14:creationId xmlns:p14="http://schemas.microsoft.com/office/powerpoint/2010/main" val="410723499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foto's met onderschrift">
    <p:spTree>
      <p:nvGrpSpPr>
        <p:cNvPr id="1" name=""/>
        <p:cNvGrpSpPr/>
        <p:nvPr/>
      </p:nvGrpSpPr>
      <p:grpSpPr>
        <a:xfrm>
          <a:off x="0" y="0"/>
          <a:ext cx="0" cy="0"/>
          <a:chOff x="0" y="0"/>
          <a:chExt cx="0" cy="0"/>
        </a:xfrm>
      </p:grpSpPr>
      <p:sp>
        <p:nvSpPr>
          <p:cNvPr id="2" name="Titel 1"/>
          <p:cNvSpPr>
            <a:spLocks noGrp="1"/>
          </p:cNvSpPr>
          <p:nvPr>
            <p:ph type="title"/>
          </p:nvPr>
        </p:nvSpPr>
        <p:spPr>
          <a:xfrm>
            <a:off x="491642" y="230187"/>
            <a:ext cx="8442796" cy="838800"/>
          </a:xfrm>
        </p:spPr>
        <p:txBody>
          <a:bodyPr/>
          <a:lstStyle/>
          <a:p>
            <a:r>
              <a:rPr lang="nl-NL" dirty="0" smtClean="0"/>
              <a:t>Klik om de stijl te bewerken</a:t>
            </a:r>
            <a:endParaRPr lang="nl-NL" dirty="0"/>
          </a:p>
        </p:txBody>
      </p:sp>
      <p:sp>
        <p:nvSpPr>
          <p:cNvPr id="3" name="Tijdelijke aanduiding voor afbeelding 24"/>
          <p:cNvSpPr>
            <a:spLocks noGrp="1" noChangeAspect="1"/>
          </p:cNvSpPr>
          <p:nvPr>
            <p:ph type="pic" sz="quarter" idx="16"/>
          </p:nvPr>
        </p:nvSpPr>
        <p:spPr>
          <a:xfrm>
            <a:off x="537619" y="1933314"/>
            <a:ext cx="2639660" cy="2628000"/>
          </a:xfrm>
          <a:prstGeom prst="rect">
            <a:avLst/>
          </a:prstGeom>
          <a:solidFill>
            <a:schemeClr val="accent4"/>
          </a:solidFill>
        </p:spPr>
        <p:txBody>
          <a:bodyPr anchor="ctr"/>
          <a:lstStyle>
            <a:lvl1pPr marL="0" indent="0" algn="ctr">
              <a:buNone/>
              <a:defRPr sz="800"/>
            </a:lvl1pPr>
          </a:lstStyle>
          <a:p>
            <a:pPr lvl="0"/>
            <a:r>
              <a:rPr lang="nl-NL" noProof="0" dirty="0" smtClean="0"/>
              <a:t>Klik op het pictogram als u een afbeelding wilt toevoegen</a:t>
            </a:r>
            <a:endParaRPr lang="nl-NL" noProof="0" dirty="0"/>
          </a:p>
        </p:txBody>
      </p:sp>
      <p:sp>
        <p:nvSpPr>
          <p:cNvPr id="4" name="Tijdelijke aanduiding voor afbeelding 24"/>
          <p:cNvSpPr>
            <a:spLocks noGrp="1" noChangeAspect="1"/>
          </p:cNvSpPr>
          <p:nvPr>
            <p:ph type="pic" sz="quarter" idx="17"/>
          </p:nvPr>
        </p:nvSpPr>
        <p:spPr>
          <a:xfrm>
            <a:off x="3418212" y="1933314"/>
            <a:ext cx="2639660" cy="2628000"/>
          </a:xfrm>
          <a:prstGeom prst="rect">
            <a:avLst/>
          </a:prstGeom>
          <a:solidFill>
            <a:schemeClr val="accent4"/>
          </a:solidFill>
        </p:spPr>
        <p:txBody>
          <a:bodyPr anchor="ctr"/>
          <a:lstStyle>
            <a:lvl1pPr marL="0" indent="0" algn="ctr">
              <a:buNone/>
              <a:defRPr sz="800"/>
            </a:lvl1pPr>
          </a:lstStyle>
          <a:p>
            <a:pPr lvl="0"/>
            <a:r>
              <a:rPr lang="nl-NL" noProof="0" smtClean="0"/>
              <a:t>Klik op het pictogram als u een afbeelding wilt toevoegen</a:t>
            </a:r>
            <a:endParaRPr lang="nl-NL" noProof="0" dirty="0"/>
          </a:p>
        </p:txBody>
      </p:sp>
      <p:sp>
        <p:nvSpPr>
          <p:cNvPr id="5" name="Tijdelijke aanduiding voor afbeelding 24"/>
          <p:cNvSpPr>
            <a:spLocks noGrp="1" noChangeAspect="1"/>
          </p:cNvSpPr>
          <p:nvPr>
            <p:ph type="pic" sz="quarter" idx="18"/>
          </p:nvPr>
        </p:nvSpPr>
        <p:spPr>
          <a:xfrm>
            <a:off x="6298805" y="1933314"/>
            <a:ext cx="2639660" cy="2628000"/>
          </a:xfrm>
          <a:prstGeom prst="rect">
            <a:avLst/>
          </a:prstGeom>
          <a:solidFill>
            <a:schemeClr val="accent4"/>
          </a:solidFill>
        </p:spPr>
        <p:txBody>
          <a:bodyPr anchor="ctr"/>
          <a:lstStyle>
            <a:lvl1pPr marL="0" indent="0" algn="ctr">
              <a:buNone/>
              <a:defRPr sz="800"/>
            </a:lvl1pPr>
          </a:lstStyle>
          <a:p>
            <a:pPr lvl="0"/>
            <a:r>
              <a:rPr lang="nl-NL" noProof="0" smtClean="0"/>
              <a:t>Klik op het pictogram als u een afbeelding wilt toevoegen</a:t>
            </a:r>
            <a:endParaRPr lang="nl-NL" noProof="0" dirty="0"/>
          </a:p>
        </p:txBody>
      </p:sp>
      <p:sp>
        <p:nvSpPr>
          <p:cNvPr id="7" name="Tijdelijke aanduiding voor tekst 6"/>
          <p:cNvSpPr>
            <a:spLocks noGrp="1"/>
          </p:cNvSpPr>
          <p:nvPr>
            <p:ph type="body" sz="quarter" idx="19"/>
          </p:nvPr>
        </p:nvSpPr>
        <p:spPr>
          <a:xfrm>
            <a:off x="490538" y="4610101"/>
            <a:ext cx="2752725" cy="360000"/>
          </a:xfrm>
        </p:spPr>
        <p:txBody>
          <a:bodyPr wrap="none" lIns="36000" rIns="0"/>
          <a:lstStyle>
            <a:lvl1pPr marL="0" indent="0">
              <a:buFontTx/>
              <a:buNone/>
              <a:defRPr sz="1800">
                <a:solidFill>
                  <a:schemeClr val="bg2"/>
                </a:solidFill>
              </a:defRPr>
            </a:lvl1pPr>
            <a:lvl2pPr marL="696913" indent="0">
              <a:buFontTx/>
              <a:buNone/>
              <a:defRPr sz="1800"/>
            </a:lvl2pPr>
            <a:lvl3pPr marL="1560512" indent="0">
              <a:buFontTx/>
              <a:buNone/>
              <a:defRPr sz="1800"/>
            </a:lvl3pPr>
            <a:lvl4pPr marL="2332037" indent="0">
              <a:buFontTx/>
              <a:buNone/>
              <a:defRPr sz="1800"/>
            </a:lvl4pPr>
            <a:lvl5pPr marL="3052763" indent="0">
              <a:buFontTx/>
              <a:buNone/>
              <a:defRPr sz="1800"/>
            </a:lvl5pPr>
          </a:lstStyle>
          <a:p>
            <a:pPr lvl="0"/>
            <a:r>
              <a:rPr lang="nl-NL" dirty="0" smtClean="0"/>
              <a:t>Klik om de modelstijl</a:t>
            </a:r>
            <a:endParaRPr lang="nl-NL" dirty="0"/>
          </a:p>
        </p:txBody>
      </p:sp>
      <p:sp>
        <p:nvSpPr>
          <p:cNvPr id="8" name="Tijdelijke aanduiding voor tekst 6"/>
          <p:cNvSpPr>
            <a:spLocks noGrp="1"/>
          </p:cNvSpPr>
          <p:nvPr>
            <p:ph type="body" sz="quarter" idx="20"/>
          </p:nvPr>
        </p:nvSpPr>
        <p:spPr>
          <a:xfrm>
            <a:off x="3366170" y="4610101"/>
            <a:ext cx="2752725" cy="360000"/>
          </a:xfrm>
        </p:spPr>
        <p:txBody>
          <a:bodyPr wrap="none" lIns="36000" rIns="0"/>
          <a:lstStyle>
            <a:lvl1pPr marL="0" indent="0">
              <a:buFontTx/>
              <a:buNone/>
              <a:defRPr sz="1800">
                <a:solidFill>
                  <a:schemeClr val="bg2"/>
                </a:solidFill>
              </a:defRPr>
            </a:lvl1pPr>
            <a:lvl2pPr marL="696913" indent="0">
              <a:buFontTx/>
              <a:buNone/>
              <a:defRPr sz="1800"/>
            </a:lvl2pPr>
            <a:lvl3pPr marL="1560512" indent="0">
              <a:buFontTx/>
              <a:buNone/>
              <a:defRPr sz="1800"/>
            </a:lvl3pPr>
            <a:lvl4pPr marL="2332037" indent="0">
              <a:buFontTx/>
              <a:buNone/>
              <a:defRPr sz="1800"/>
            </a:lvl4pPr>
            <a:lvl5pPr marL="3052763" indent="0">
              <a:buFontTx/>
              <a:buNone/>
              <a:defRPr sz="1800"/>
            </a:lvl5pPr>
          </a:lstStyle>
          <a:p>
            <a:pPr lvl="0"/>
            <a:r>
              <a:rPr lang="nl-NL" dirty="0" smtClean="0"/>
              <a:t>Klik om de modelstijl</a:t>
            </a:r>
            <a:endParaRPr lang="nl-NL" dirty="0"/>
          </a:p>
        </p:txBody>
      </p:sp>
      <p:sp>
        <p:nvSpPr>
          <p:cNvPr id="9" name="Tijdelijke aanduiding voor tekst 6"/>
          <p:cNvSpPr>
            <a:spLocks noGrp="1"/>
          </p:cNvSpPr>
          <p:nvPr>
            <p:ph type="body" sz="quarter" idx="21"/>
          </p:nvPr>
        </p:nvSpPr>
        <p:spPr>
          <a:xfrm>
            <a:off x="6241802" y="4610101"/>
            <a:ext cx="2752725" cy="360000"/>
          </a:xfrm>
        </p:spPr>
        <p:txBody>
          <a:bodyPr wrap="none" lIns="36000" rIns="0"/>
          <a:lstStyle>
            <a:lvl1pPr marL="0" indent="0">
              <a:buFontTx/>
              <a:buNone/>
              <a:defRPr sz="1800">
                <a:solidFill>
                  <a:schemeClr val="bg2"/>
                </a:solidFill>
              </a:defRPr>
            </a:lvl1pPr>
            <a:lvl2pPr marL="696913" indent="0">
              <a:buFontTx/>
              <a:buNone/>
              <a:defRPr sz="1800"/>
            </a:lvl2pPr>
            <a:lvl3pPr marL="1560512" indent="0">
              <a:buFontTx/>
              <a:buNone/>
              <a:defRPr sz="1800"/>
            </a:lvl3pPr>
            <a:lvl4pPr marL="2332037" indent="0">
              <a:buFontTx/>
              <a:buNone/>
              <a:defRPr sz="1800"/>
            </a:lvl4pPr>
            <a:lvl5pPr marL="3052763" indent="0">
              <a:buFontTx/>
              <a:buNone/>
              <a:defRPr sz="1800"/>
            </a:lvl5pPr>
          </a:lstStyle>
          <a:p>
            <a:pPr lvl="0"/>
            <a:r>
              <a:rPr lang="nl-NL" dirty="0" smtClean="0"/>
              <a:t>Klik om de modelstijl</a:t>
            </a:r>
            <a:endParaRPr lang="nl-NL" dirty="0"/>
          </a:p>
        </p:txBody>
      </p:sp>
      <p:sp>
        <p:nvSpPr>
          <p:cNvPr id="10" name="Tijdelijke aanduiding voor tekst 6"/>
          <p:cNvSpPr>
            <a:spLocks noGrp="1"/>
          </p:cNvSpPr>
          <p:nvPr>
            <p:ph type="body" sz="quarter" idx="22"/>
          </p:nvPr>
        </p:nvSpPr>
        <p:spPr>
          <a:xfrm>
            <a:off x="490538" y="4985219"/>
            <a:ext cx="2752725" cy="360000"/>
          </a:xfrm>
        </p:spPr>
        <p:txBody>
          <a:bodyPr wrap="square" lIns="36000" rIns="0"/>
          <a:lstStyle>
            <a:lvl1pPr marL="0" indent="0">
              <a:buFontTx/>
              <a:buNone/>
              <a:defRPr sz="1800">
                <a:solidFill>
                  <a:schemeClr val="bg2"/>
                </a:solidFill>
              </a:defRPr>
            </a:lvl1pPr>
            <a:lvl2pPr marL="696913" indent="0">
              <a:buFontTx/>
              <a:buNone/>
              <a:defRPr sz="1800"/>
            </a:lvl2pPr>
            <a:lvl3pPr marL="1560512" indent="0">
              <a:buFontTx/>
              <a:buNone/>
              <a:defRPr sz="1800"/>
            </a:lvl3pPr>
            <a:lvl4pPr marL="2332037" indent="0">
              <a:buFontTx/>
              <a:buNone/>
              <a:defRPr sz="1800"/>
            </a:lvl4pPr>
            <a:lvl5pPr marL="3052763" indent="0">
              <a:buFontTx/>
              <a:buNone/>
              <a:defRPr sz="1800"/>
            </a:lvl5pPr>
          </a:lstStyle>
          <a:p>
            <a:pPr lvl="0"/>
            <a:r>
              <a:rPr lang="nl-NL" dirty="0" smtClean="0"/>
              <a:t>Klik om de modelstijl</a:t>
            </a:r>
            <a:endParaRPr lang="nl-NL" dirty="0"/>
          </a:p>
        </p:txBody>
      </p:sp>
      <p:sp>
        <p:nvSpPr>
          <p:cNvPr id="11" name="Tijdelijke aanduiding voor tekst 6"/>
          <p:cNvSpPr>
            <a:spLocks noGrp="1"/>
          </p:cNvSpPr>
          <p:nvPr>
            <p:ph type="body" sz="quarter" idx="23"/>
          </p:nvPr>
        </p:nvSpPr>
        <p:spPr>
          <a:xfrm>
            <a:off x="3365675" y="4985219"/>
            <a:ext cx="2752725" cy="360000"/>
          </a:xfrm>
        </p:spPr>
        <p:txBody>
          <a:bodyPr wrap="square" lIns="36000" rIns="0"/>
          <a:lstStyle>
            <a:lvl1pPr marL="0" indent="0">
              <a:buFontTx/>
              <a:buNone/>
              <a:defRPr sz="1800">
                <a:solidFill>
                  <a:schemeClr val="bg2"/>
                </a:solidFill>
              </a:defRPr>
            </a:lvl1pPr>
            <a:lvl2pPr marL="696913" indent="0">
              <a:buFontTx/>
              <a:buNone/>
              <a:defRPr sz="1800"/>
            </a:lvl2pPr>
            <a:lvl3pPr marL="1560512" indent="0">
              <a:buFontTx/>
              <a:buNone/>
              <a:defRPr sz="1800"/>
            </a:lvl3pPr>
            <a:lvl4pPr marL="2332037" indent="0">
              <a:buFontTx/>
              <a:buNone/>
              <a:defRPr sz="1800"/>
            </a:lvl4pPr>
            <a:lvl5pPr marL="3052763" indent="0">
              <a:buFontTx/>
              <a:buNone/>
              <a:defRPr sz="1800"/>
            </a:lvl5pPr>
          </a:lstStyle>
          <a:p>
            <a:pPr lvl="0"/>
            <a:r>
              <a:rPr lang="nl-NL" dirty="0" smtClean="0"/>
              <a:t>Klik om de modelstijl</a:t>
            </a:r>
            <a:endParaRPr lang="nl-NL" dirty="0"/>
          </a:p>
        </p:txBody>
      </p:sp>
      <p:sp>
        <p:nvSpPr>
          <p:cNvPr id="12" name="Tijdelijke aanduiding voor tekst 6"/>
          <p:cNvSpPr>
            <a:spLocks noGrp="1"/>
          </p:cNvSpPr>
          <p:nvPr>
            <p:ph type="body" sz="quarter" idx="24"/>
          </p:nvPr>
        </p:nvSpPr>
        <p:spPr>
          <a:xfrm>
            <a:off x="6241802" y="4985219"/>
            <a:ext cx="2752725" cy="360000"/>
          </a:xfrm>
        </p:spPr>
        <p:txBody>
          <a:bodyPr wrap="square" lIns="36000" rIns="0"/>
          <a:lstStyle>
            <a:lvl1pPr marL="0" indent="0">
              <a:buFontTx/>
              <a:buNone/>
              <a:defRPr sz="1800">
                <a:solidFill>
                  <a:schemeClr val="bg2"/>
                </a:solidFill>
              </a:defRPr>
            </a:lvl1pPr>
            <a:lvl2pPr marL="696913" indent="0">
              <a:buFontTx/>
              <a:buNone/>
              <a:defRPr sz="1800"/>
            </a:lvl2pPr>
            <a:lvl3pPr marL="1560512" indent="0">
              <a:buFontTx/>
              <a:buNone/>
              <a:defRPr sz="1800"/>
            </a:lvl3pPr>
            <a:lvl4pPr marL="2332037" indent="0">
              <a:buFontTx/>
              <a:buNone/>
              <a:defRPr sz="1800"/>
            </a:lvl4pPr>
            <a:lvl5pPr marL="3052763" indent="0">
              <a:buFontTx/>
              <a:buNone/>
              <a:defRPr sz="1800"/>
            </a:lvl5pPr>
          </a:lstStyle>
          <a:p>
            <a:pPr lvl="0"/>
            <a:r>
              <a:rPr lang="nl-NL" dirty="0" smtClean="0"/>
              <a:t>Klik om de modelstijl</a:t>
            </a:r>
            <a:endParaRPr lang="nl-NL" dirty="0"/>
          </a:p>
        </p:txBody>
      </p:sp>
    </p:spTree>
    <p:extLst>
      <p:ext uri="{BB962C8B-B14F-4D97-AF65-F5344CB8AC3E}">
        <p14:creationId xmlns:p14="http://schemas.microsoft.com/office/powerpoint/2010/main" val="279103103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el met 2 vierkante foto's">
    <p:spTree>
      <p:nvGrpSpPr>
        <p:cNvPr id="1" name=""/>
        <p:cNvGrpSpPr/>
        <p:nvPr/>
      </p:nvGrpSpPr>
      <p:grpSpPr>
        <a:xfrm>
          <a:off x="0" y="0"/>
          <a:ext cx="0" cy="0"/>
          <a:chOff x="0" y="0"/>
          <a:chExt cx="0" cy="0"/>
        </a:xfrm>
      </p:grpSpPr>
      <p:sp>
        <p:nvSpPr>
          <p:cNvPr id="2" name="Titel 1"/>
          <p:cNvSpPr>
            <a:spLocks noGrp="1"/>
          </p:cNvSpPr>
          <p:nvPr>
            <p:ph type="title"/>
          </p:nvPr>
        </p:nvSpPr>
        <p:spPr>
          <a:xfrm>
            <a:off x="491642" y="230187"/>
            <a:ext cx="8442796" cy="838800"/>
          </a:xfrm>
        </p:spPr>
        <p:txBody>
          <a:bodyPr/>
          <a:lstStyle/>
          <a:p>
            <a:r>
              <a:rPr lang="nl-NL" dirty="0" smtClean="0"/>
              <a:t>Klik om de stijl te bewerken</a:t>
            </a:r>
            <a:endParaRPr lang="nl-NL" dirty="0"/>
          </a:p>
        </p:txBody>
      </p:sp>
      <p:sp>
        <p:nvSpPr>
          <p:cNvPr id="3" name="Tijdelijke aanduiding voor afbeelding 24"/>
          <p:cNvSpPr>
            <a:spLocks noGrp="1" noChangeAspect="1"/>
          </p:cNvSpPr>
          <p:nvPr>
            <p:ph type="pic" sz="quarter" idx="16"/>
          </p:nvPr>
        </p:nvSpPr>
        <p:spPr>
          <a:xfrm>
            <a:off x="536399" y="1929600"/>
            <a:ext cx="4104000" cy="4027383"/>
          </a:xfrm>
          <a:prstGeom prst="rect">
            <a:avLst/>
          </a:prstGeom>
          <a:solidFill>
            <a:schemeClr val="accent4"/>
          </a:solidFill>
        </p:spPr>
        <p:txBody>
          <a:bodyPr anchor="ctr"/>
          <a:lstStyle>
            <a:lvl1pPr marL="0" indent="0" algn="ctr">
              <a:buNone/>
              <a:defRPr sz="800"/>
            </a:lvl1pPr>
          </a:lstStyle>
          <a:p>
            <a:pPr lvl="0"/>
            <a:r>
              <a:rPr lang="nl-NL" noProof="0" smtClean="0"/>
              <a:t>Klik op het pictogram als u een afbeelding wilt toevoegen</a:t>
            </a:r>
            <a:endParaRPr lang="nl-NL" noProof="0" dirty="0"/>
          </a:p>
        </p:txBody>
      </p:sp>
      <p:sp>
        <p:nvSpPr>
          <p:cNvPr id="5" name="Tijdelijke aanduiding voor afbeelding 24"/>
          <p:cNvSpPr>
            <a:spLocks noGrp="1" noChangeAspect="1"/>
          </p:cNvSpPr>
          <p:nvPr>
            <p:ph type="pic" sz="quarter" idx="17"/>
          </p:nvPr>
        </p:nvSpPr>
        <p:spPr>
          <a:xfrm>
            <a:off x="4826161" y="1929600"/>
            <a:ext cx="4104000" cy="4033050"/>
          </a:xfrm>
          <a:prstGeom prst="rect">
            <a:avLst/>
          </a:prstGeom>
          <a:solidFill>
            <a:schemeClr val="accent4"/>
          </a:solidFill>
        </p:spPr>
        <p:txBody>
          <a:bodyPr anchor="ctr"/>
          <a:lstStyle>
            <a:lvl1pPr marL="0" indent="0" algn="ctr">
              <a:buNone/>
              <a:defRPr sz="800"/>
            </a:lvl1pPr>
          </a:lstStyle>
          <a:p>
            <a:pPr lvl="0"/>
            <a:r>
              <a:rPr lang="nl-NL" noProof="0" smtClean="0"/>
              <a:t>Klik op het pictogram als u een afbeelding wilt toevoegen</a:t>
            </a:r>
            <a:endParaRPr lang="nl-NL" noProof="0" dirty="0"/>
          </a:p>
        </p:txBody>
      </p:sp>
    </p:spTree>
    <p:extLst>
      <p:ext uri="{BB962C8B-B14F-4D97-AF65-F5344CB8AC3E}">
        <p14:creationId xmlns:p14="http://schemas.microsoft.com/office/powerpoint/2010/main" val="2432627638"/>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el met grote foto">
    <p:spTree>
      <p:nvGrpSpPr>
        <p:cNvPr id="1" name=""/>
        <p:cNvGrpSpPr/>
        <p:nvPr/>
      </p:nvGrpSpPr>
      <p:grpSpPr>
        <a:xfrm>
          <a:off x="0" y="0"/>
          <a:ext cx="0" cy="0"/>
          <a:chOff x="0" y="0"/>
          <a:chExt cx="0" cy="0"/>
        </a:xfrm>
      </p:grpSpPr>
      <p:sp>
        <p:nvSpPr>
          <p:cNvPr id="3" name="Tijdelijke aanduiding voor afbeelding 24"/>
          <p:cNvSpPr>
            <a:spLocks noGrp="1" noChangeAspect="1"/>
          </p:cNvSpPr>
          <p:nvPr>
            <p:ph type="pic" sz="quarter" idx="16"/>
          </p:nvPr>
        </p:nvSpPr>
        <p:spPr>
          <a:xfrm>
            <a:off x="536400" y="1402557"/>
            <a:ext cx="8402400" cy="4552950"/>
          </a:xfrm>
          <a:prstGeom prst="rect">
            <a:avLst/>
          </a:prstGeom>
          <a:solidFill>
            <a:schemeClr val="accent4"/>
          </a:solidFill>
        </p:spPr>
        <p:txBody>
          <a:bodyPr anchor="ctr"/>
          <a:lstStyle>
            <a:lvl1pPr marL="0" indent="0" algn="ctr">
              <a:buNone/>
              <a:defRPr sz="800"/>
            </a:lvl1pPr>
          </a:lstStyle>
          <a:p>
            <a:pPr lvl="0"/>
            <a:r>
              <a:rPr lang="nl-NL" noProof="0" smtClean="0"/>
              <a:t>Klik op het pictogram als u een afbeelding wilt toevoegen</a:t>
            </a:r>
            <a:endParaRPr lang="nl-NL" noProof="0" dirty="0"/>
          </a:p>
        </p:txBody>
      </p:sp>
      <p:sp>
        <p:nvSpPr>
          <p:cNvPr id="2" name="Titel 1"/>
          <p:cNvSpPr>
            <a:spLocks noGrp="1"/>
          </p:cNvSpPr>
          <p:nvPr>
            <p:ph type="title"/>
          </p:nvPr>
        </p:nvSpPr>
        <p:spPr>
          <a:xfrm>
            <a:off x="491642" y="230187"/>
            <a:ext cx="8442796" cy="838800"/>
          </a:xfrm>
        </p:spPr>
        <p:txBody>
          <a:bodyPr/>
          <a:lstStyle/>
          <a:p>
            <a:r>
              <a:rPr lang="nl-NL" dirty="0" smtClean="0"/>
              <a:t>Klik om de stijl te bewerken</a:t>
            </a:r>
            <a:endParaRPr lang="nl-NL" dirty="0"/>
          </a:p>
        </p:txBody>
      </p:sp>
    </p:spTree>
    <p:extLst>
      <p:ext uri="{BB962C8B-B14F-4D97-AF65-F5344CB8AC3E}">
        <p14:creationId xmlns:p14="http://schemas.microsoft.com/office/powerpoint/2010/main" val="2178015802"/>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 staande foto's zonder titel">
    <p:spTree>
      <p:nvGrpSpPr>
        <p:cNvPr id="1" name=""/>
        <p:cNvGrpSpPr/>
        <p:nvPr/>
      </p:nvGrpSpPr>
      <p:grpSpPr>
        <a:xfrm>
          <a:off x="0" y="0"/>
          <a:ext cx="0" cy="0"/>
          <a:chOff x="0" y="0"/>
          <a:chExt cx="0" cy="0"/>
        </a:xfrm>
      </p:grpSpPr>
      <p:sp>
        <p:nvSpPr>
          <p:cNvPr id="3" name="Tijdelijke aanduiding voor afbeelding 24"/>
          <p:cNvSpPr>
            <a:spLocks noGrp="1"/>
          </p:cNvSpPr>
          <p:nvPr>
            <p:ph type="pic" sz="quarter" idx="16"/>
          </p:nvPr>
        </p:nvSpPr>
        <p:spPr>
          <a:xfrm>
            <a:off x="536400" y="233362"/>
            <a:ext cx="4011352" cy="5720400"/>
          </a:xfrm>
          <a:prstGeom prst="rect">
            <a:avLst/>
          </a:prstGeom>
          <a:solidFill>
            <a:schemeClr val="accent4"/>
          </a:solidFill>
        </p:spPr>
        <p:txBody>
          <a:bodyPr anchor="ctr"/>
          <a:lstStyle>
            <a:lvl1pPr marL="0" indent="0" algn="ctr">
              <a:buNone/>
              <a:defRPr sz="800"/>
            </a:lvl1pPr>
          </a:lstStyle>
          <a:p>
            <a:pPr lvl="0"/>
            <a:r>
              <a:rPr lang="nl-NL" noProof="0" smtClean="0"/>
              <a:t>Klik op het pictogram als u een afbeelding wilt toevoegen</a:t>
            </a:r>
            <a:endParaRPr lang="nl-NL" noProof="0" dirty="0"/>
          </a:p>
        </p:txBody>
      </p:sp>
      <p:sp>
        <p:nvSpPr>
          <p:cNvPr id="4" name="Tijdelijke aanduiding voor afbeelding 24"/>
          <p:cNvSpPr>
            <a:spLocks noGrp="1"/>
          </p:cNvSpPr>
          <p:nvPr>
            <p:ph type="pic" sz="quarter" idx="17"/>
          </p:nvPr>
        </p:nvSpPr>
        <p:spPr>
          <a:xfrm>
            <a:off x="4827265" y="233362"/>
            <a:ext cx="4104000" cy="5719559"/>
          </a:xfrm>
          <a:prstGeom prst="rect">
            <a:avLst/>
          </a:prstGeom>
          <a:solidFill>
            <a:schemeClr val="accent4"/>
          </a:solidFill>
        </p:spPr>
        <p:txBody>
          <a:bodyPr anchor="ctr"/>
          <a:lstStyle>
            <a:lvl1pPr marL="0" indent="0" algn="ctr">
              <a:buNone/>
              <a:defRPr sz="800"/>
            </a:lvl1pPr>
          </a:lstStyle>
          <a:p>
            <a:pPr lvl="0"/>
            <a:r>
              <a:rPr lang="nl-NL" noProof="0" smtClean="0"/>
              <a:t>Klik op het pictogram als u een afbeelding wilt toevoegen</a:t>
            </a:r>
            <a:endParaRPr lang="nl-NL" noProof="0" dirty="0"/>
          </a:p>
        </p:txBody>
      </p:sp>
    </p:spTree>
    <p:extLst>
      <p:ext uri="{BB962C8B-B14F-4D97-AF65-F5344CB8AC3E}">
        <p14:creationId xmlns:p14="http://schemas.microsoft.com/office/powerpoint/2010/main" val="2704470918"/>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oto beeldvullend">
    <p:spTree>
      <p:nvGrpSpPr>
        <p:cNvPr id="1" name=""/>
        <p:cNvGrpSpPr/>
        <p:nvPr/>
      </p:nvGrpSpPr>
      <p:grpSpPr>
        <a:xfrm>
          <a:off x="0" y="0"/>
          <a:ext cx="0" cy="0"/>
          <a:chOff x="0" y="0"/>
          <a:chExt cx="0" cy="0"/>
        </a:xfrm>
      </p:grpSpPr>
      <p:sp>
        <p:nvSpPr>
          <p:cNvPr id="3" name="Tijdelijke aanduiding voor afbeelding 24"/>
          <p:cNvSpPr>
            <a:spLocks noGrp="1" noChangeAspect="1"/>
          </p:cNvSpPr>
          <p:nvPr>
            <p:ph type="pic" sz="quarter" idx="16"/>
          </p:nvPr>
        </p:nvSpPr>
        <p:spPr bwMode="gray">
          <a:xfrm>
            <a:off x="0" y="0"/>
            <a:ext cx="9143999" cy="6858000"/>
          </a:xfrm>
          <a:prstGeom prst="rect">
            <a:avLst/>
          </a:prstGeom>
          <a:solidFill>
            <a:schemeClr val="accent4"/>
          </a:solidFill>
        </p:spPr>
        <p:txBody>
          <a:bodyPr anchor="ctr"/>
          <a:lstStyle>
            <a:lvl1pPr marL="0" indent="0" algn="ctr">
              <a:buNone/>
              <a:defRPr sz="800"/>
            </a:lvl1pPr>
          </a:lstStyle>
          <a:p>
            <a:pPr lvl="0"/>
            <a:r>
              <a:rPr lang="nl-NL" noProof="0" dirty="0" smtClean="0"/>
              <a:t>Klik op het pictogram als u een afbeelding wilt toevoegen</a:t>
            </a:r>
            <a:endParaRPr lang="nl-NL" noProof="0" dirty="0"/>
          </a:p>
        </p:txBody>
      </p:sp>
      <p:sp>
        <p:nvSpPr>
          <p:cNvPr id="4" name="Titel 1"/>
          <p:cNvSpPr>
            <a:spLocks noGrp="1"/>
          </p:cNvSpPr>
          <p:nvPr>
            <p:ph type="title"/>
          </p:nvPr>
        </p:nvSpPr>
        <p:spPr bwMode="white">
          <a:xfrm>
            <a:off x="491642" y="230187"/>
            <a:ext cx="8442796" cy="838800"/>
          </a:xfrm>
        </p:spPr>
        <p:txBody>
          <a:bodyPr/>
          <a:lstStyle/>
          <a:p>
            <a:r>
              <a:rPr lang="nl-NL" dirty="0" smtClean="0"/>
              <a:t>Klik om de stijl te bewerken</a:t>
            </a:r>
            <a:endParaRPr lang="nl-NL" dirty="0"/>
          </a:p>
        </p:txBody>
      </p:sp>
    </p:spTree>
    <p:extLst>
      <p:ext uri="{BB962C8B-B14F-4D97-AF65-F5344CB8AC3E}">
        <p14:creationId xmlns:p14="http://schemas.microsoft.com/office/powerpoint/2010/main" val="926628338"/>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eg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1582998"/>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Grafiek slide">
    <p:spTree>
      <p:nvGrpSpPr>
        <p:cNvPr id="1" name=""/>
        <p:cNvGrpSpPr/>
        <p:nvPr/>
      </p:nvGrpSpPr>
      <p:grpSpPr>
        <a:xfrm>
          <a:off x="0" y="0"/>
          <a:ext cx="0" cy="0"/>
          <a:chOff x="0" y="0"/>
          <a:chExt cx="0" cy="0"/>
        </a:xfrm>
      </p:grpSpPr>
      <p:sp>
        <p:nvSpPr>
          <p:cNvPr id="2" name="Titel 1"/>
          <p:cNvSpPr>
            <a:spLocks noGrp="1"/>
          </p:cNvSpPr>
          <p:nvPr>
            <p:ph type="title"/>
          </p:nvPr>
        </p:nvSpPr>
        <p:spPr>
          <a:xfrm>
            <a:off x="491642" y="230188"/>
            <a:ext cx="8442796" cy="840125"/>
          </a:xfrm>
        </p:spPr>
        <p:txBody>
          <a:bodyPr/>
          <a:lstStyle/>
          <a:p>
            <a:r>
              <a:rPr lang="nl-NL" dirty="0" smtClean="0"/>
              <a:t>Klik om de stijl te bewerken</a:t>
            </a:r>
            <a:endParaRPr lang="nl-NL" dirty="0"/>
          </a:p>
        </p:txBody>
      </p:sp>
      <p:sp>
        <p:nvSpPr>
          <p:cNvPr id="3" name="Tijdelijke aanduiding voor grafiek 5"/>
          <p:cNvSpPr>
            <a:spLocks noGrp="1"/>
          </p:cNvSpPr>
          <p:nvPr>
            <p:ph type="chart" sz="quarter" idx="17"/>
          </p:nvPr>
        </p:nvSpPr>
        <p:spPr>
          <a:xfrm>
            <a:off x="437321" y="1752600"/>
            <a:ext cx="8601903" cy="4314825"/>
          </a:xfrm>
          <a:noFill/>
        </p:spPr>
        <p:txBody>
          <a:bodyPr/>
          <a:lstStyle>
            <a:lvl1pPr>
              <a:defRPr>
                <a:solidFill>
                  <a:schemeClr val="bg2"/>
                </a:solidFill>
              </a:defRPr>
            </a:lvl1pPr>
          </a:lstStyle>
          <a:p>
            <a:endParaRPr lang="nl-NL" dirty="0"/>
          </a:p>
        </p:txBody>
      </p:sp>
    </p:spTree>
    <p:extLst>
      <p:ext uri="{BB962C8B-B14F-4D97-AF65-F5344CB8AC3E}">
        <p14:creationId xmlns:p14="http://schemas.microsoft.com/office/powerpoint/2010/main" val="4161377382"/>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abel slide">
    <p:spTree>
      <p:nvGrpSpPr>
        <p:cNvPr id="1" name=""/>
        <p:cNvGrpSpPr/>
        <p:nvPr/>
      </p:nvGrpSpPr>
      <p:grpSpPr>
        <a:xfrm>
          <a:off x="0" y="0"/>
          <a:ext cx="0" cy="0"/>
          <a:chOff x="0" y="0"/>
          <a:chExt cx="0" cy="0"/>
        </a:xfrm>
      </p:grpSpPr>
      <p:sp>
        <p:nvSpPr>
          <p:cNvPr id="2" name="Titel 1"/>
          <p:cNvSpPr>
            <a:spLocks noGrp="1"/>
          </p:cNvSpPr>
          <p:nvPr>
            <p:ph type="title"/>
          </p:nvPr>
        </p:nvSpPr>
        <p:spPr>
          <a:xfrm>
            <a:off x="493200" y="230187"/>
            <a:ext cx="8442796" cy="838800"/>
          </a:xfrm>
        </p:spPr>
        <p:txBody>
          <a:bodyPr/>
          <a:lstStyle>
            <a:lvl1pPr>
              <a:defRPr/>
            </a:lvl1pPr>
          </a:lstStyle>
          <a:p>
            <a:r>
              <a:rPr lang="nl-NL" dirty="0" smtClean="0"/>
              <a:t>Klik om de stijl te bewerken</a:t>
            </a:r>
            <a:endParaRPr lang="nl-NL" dirty="0"/>
          </a:p>
        </p:txBody>
      </p:sp>
      <p:sp>
        <p:nvSpPr>
          <p:cNvPr id="5" name="Tijdelijke aanduiding voor tabel 4"/>
          <p:cNvSpPr>
            <a:spLocks noGrp="1"/>
          </p:cNvSpPr>
          <p:nvPr>
            <p:ph type="tbl" sz="quarter" idx="10"/>
          </p:nvPr>
        </p:nvSpPr>
        <p:spPr>
          <a:xfrm>
            <a:off x="538163" y="1933575"/>
            <a:ext cx="8398089" cy="4028400"/>
          </a:xfrm>
        </p:spPr>
        <p:txBody>
          <a:bodyPr/>
          <a:lstStyle>
            <a:lvl1pPr>
              <a:defRPr>
                <a:solidFill>
                  <a:schemeClr val="bg2"/>
                </a:solidFill>
              </a:defRPr>
            </a:lvl1pPr>
          </a:lstStyle>
          <a:p>
            <a:endParaRPr lang="nl-NL" dirty="0"/>
          </a:p>
        </p:txBody>
      </p:sp>
    </p:spTree>
    <p:extLst>
      <p:ext uri="{BB962C8B-B14F-4D97-AF65-F5344CB8AC3E}">
        <p14:creationId xmlns:p14="http://schemas.microsoft.com/office/powerpoint/2010/main" val="1369337120"/>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Eind/tussenslide met ronde foto">
    <p:spTree>
      <p:nvGrpSpPr>
        <p:cNvPr id="1" name=""/>
        <p:cNvGrpSpPr/>
        <p:nvPr/>
      </p:nvGrpSpPr>
      <p:grpSpPr>
        <a:xfrm>
          <a:off x="0" y="0"/>
          <a:ext cx="0" cy="0"/>
          <a:chOff x="0" y="0"/>
          <a:chExt cx="0" cy="0"/>
        </a:xfrm>
      </p:grpSpPr>
      <p:sp>
        <p:nvSpPr>
          <p:cNvPr id="2" name="Titel 1"/>
          <p:cNvSpPr>
            <a:spLocks noGrp="1"/>
          </p:cNvSpPr>
          <p:nvPr>
            <p:ph type="title"/>
          </p:nvPr>
        </p:nvSpPr>
        <p:spPr>
          <a:xfrm>
            <a:off x="493200" y="230188"/>
            <a:ext cx="3276000" cy="1353086"/>
          </a:xfrm>
        </p:spPr>
        <p:txBody>
          <a:bodyPr/>
          <a:lstStyle>
            <a:lvl1pPr>
              <a:defRPr/>
            </a:lvl1pPr>
          </a:lstStyle>
          <a:p>
            <a:r>
              <a:rPr lang="nl-NL" dirty="0" smtClean="0"/>
              <a:t>Klik om de stijl te bewerken</a:t>
            </a:r>
            <a:endParaRPr lang="nl-NL" dirty="0"/>
          </a:p>
        </p:txBody>
      </p:sp>
      <p:sp>
        <p:nvSpPr>
          <p:cNvPr id="7" name="Tijdelijke aanduiding voor afbeelding 24"/>
          <p:cNvSpPr>
            <a:spLocks noGrp="1" noChangeAspect="1"/>
          </p:cNvSpPr>
          <p:nvPr>
            <p:ph type="pic" sz="quarter" idx="16"/>
          </p:nvPr>
        </p:nvSpPr>
        <p:spPr>
          <a:xfrm>
            <a:off x="3887699" y="224477"/>
            <a:ext cx="5040000" cy="5040000"/>
          </a:xfrm>
          <a:prstGeom prst="ellipse">
            <a:avLst/>
          </a:prstGeom>
          <a:solidFill>
            <a:schemeClr val="accent4"/>
          </a:solidFill>
        </p:spPr>
        <p:txBody>
          <a:bodyPr anchor="ctr"/>
          <a:lstStyle>
            <a:lvl1pPr marL="0" indent="0" algn="ctr">
              <a:buNone/>
              <a:defRPr sz="800"/>
            </a:lvl1pPr>
          </a:lstStyle>
          <a:p>
            <a:pPr lvl="0"/>
            <a:r>
              <a:rPr lang="nl-NL" noProof="0" smtClean="0"/>
              <a:t>Klik op het pictogram als u een afbeelding wilt toevoegen</a:t>
            </a:r>
            <a:endParaRPr lang="nl-NL" noProof="0" dirty="0"/>
          </a:p>
        </p:txBody>
      </p:sp>
      <p:sp>
        <p:nvSpPr>
          <p:cNvPr id="8" name="Tijdelijke aanduiding voor tekst 4"/>
          <p:cNvSpPr>
            <a:spLocks noGrp="1"/>
          </p:cNvSpPr>
          <p:nvPr>
            <p:ph type="body" sz="quarter" idx="17"/>
          </p:nvPr>
        </p:nvSpPr>
        <p:spPr>
          <a:xfrm>
            <a:off x="495301" y="1835250"/>
            <a:ext cx="3276600" cy="4127400"/>
          </a:xfrm>
        </p:spPr>
        <p:txBody>
          <a:bodyPr lIns="36000"/>
          <a:lstStyle>
            <a:lvl1pPr marL="0" indent="0">
              <a:buNone/>
              <a:defRPr>
                <a:solidFill>
                  <a:schemeClr val="bg2"/>
                </a:solidFill>
              </a:defRPr>
            </a:lvl1pPr>
          </a:lstStyle>
          <a:p>
            <a:pPr lvl="0"/>
            <a:r>
              <a:rPr lang="nl-NL" dirty="0" smtClean="0"/>
              <a:t>Klik om de modelstijlen te bewerken</a:t>
            </a:r>
          </a:p>
        </p:txBody>
      </p:sp>
    </p:spTree>
    <p:extLst>
      <p:ext uri="{BB962C8B-B14F-4D97-AF65-F5344CB8AC3E}">
        <p14:creationId xmlns:p14="http://schemas.microsoft.com/office/powerpoint/2010/main" val="3203450791"/>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3655115234"/>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blipFill>
          <a:blip r:embed="rId21"/>
          <a:stretch>
            <a:fillRect/>
          </a:stretch>
        </a:blipFill>
        <a:effectLst/>
      </p:bgPr>
    </p:bg>
    <p:spTree>
      <p:nvGrpSpPr>
        <p:cNvPr id="1" name=""/>
        <p:cNvGrpSpPr/>
        <p:nvPr/>
      </p:nvGrpSpPr>
      <p:grpSpPr>
        <a:xfrm>
          <a:off x="0" y="0"/>
          <a:ext cx="0" cy="0"/>
          <a:chOff x="0" y="0"/>
          <a:chExt cx="0" cy="0"/>
        </a:xfrm>
      </p:grpSpPr>
      <p:sp>
        <p:nvSpPr>
          <p:cNvPr id="1026" name="Tijdelijke aanduiding voor titel 1"/>
          <p:cNvSpPr>
            <a:spLocks noGrp="1"/>
          </p:cNvSpPr>
          <p:nvPr>
            <p:ph type="title"/>
          </p:nvPr>
        </p:nvSpPr>
        <p:spPr bwMode="auto">
          <a:xfrm>
            <a:off x="491642" y="230188"/>
            <a:ext cx="8442796" cy="839787"/>
          </a:xfrm>
          <a:prstGeom prst="rect">
            <a:avLst/>
          </a:prstGeom>
          <a:noFill/>
          <a:ln>
            <a:gradFill>
              <a:gsLst>
                <a:gs pos="0">
                  <a:schemeClr val="bg1"/>
                </a:gs>
                <a:gs pos="1000">
                  <a:schemeClr val="bg1">
                    <a:alpha val="0"/>
                  </a:schemeClr>
                </a:gs>
                <a:gs pos="99000">
                  <a:srgbClr val="FFFFFF">
                    <a:alpha val="0"/>
                  </a:srgbClr>
                </a:gs>
                <a:gs pos="100000">
                  <a:schemeClr val="bg1"/>
                </a:gs>
              </a:gsLst>
              <a:lin ang="5400000" scaled="0"/>
            </a:gradFill>
          </a:ln>
          <a:extLst/>
        </p:spPr>
        <p:txBody>
          <a:bodyPr vert="horz" wrap="square" lIns="18000" tIns="0" rIns="91440" bIns="324000" numCol="1" anchor="t" anchorCtr="0" compatLnSpc="1">
            <a:prstTxWarp prst="textNoShape">
              <a:avLst/>
            </a:prstTxWarp>
            <a:spAutoFit/>
          </a:bodyPr>
          <a:lstStyle/>
          <a:p>
            <a:pPr lvl="0"/>
            <a:r>
              <a:rPr lang="nl-NL" dirty="0" smtClean="0"/>
              <a:t>Klik om de stijl te bewerken</a:t>
            </a:r>
          </a:p>
        </p:txBody>
      </p:sp>
      <p:sp>
        <p:nvSpPr>
          <p:cNvPr id="1028" name="Tijdelijke aanduiding voor tekst 23"/>
          <p:cNvSpPr>
            <a:spLocks noGrp="1"/>
          </p:cNvSpPr>
          <p:nvPr>
            <p:ph type="body" idx="1"/>
          </p:nvPr>
        </p:nvSpPr>
        <p:spPr bwMode="auto">
          <a:xfrm>
            <a:off x="421200" y="1843200"/>
            <a:ext cx="8521188" cy="408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dirty="0" smtClean="0"/>
              <a:t>Klik om de modelstijlen te bewerken</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p>
          <a:p>
            <a:pPr lvl="4"/>
            <a:endParaRPr lang="nl-NL" dirty="0" smtClean="0"/>
          </a:p>
        </p:txBody>
      </p:sp>
      <p:pic>
        <p:nvPicPr>
          <p:cNvPr id="2" name="Picture 1"/>
          <p:cNvPicPr>
            <a:picLocks/>
          </p:cNvPicPr>
          <p:nvPr userDrawn="1"/>
        </p:nvPicPr>
        <p:blipFill>
          <a:blip r:embed="rId22">
            <a:extLst>
              <a:ext uri="{28A0092B-C50C-407E-A947-70E740481C1C}">
                <a14:useLocalDpi xmlns:a14="http://schemas.microsoft.com/office/drawing/2010/main" val="0"/>
              </a:ext>
            </a:extLst>
          </a:blip>
          <a:stretch>
            <a:fillRect/>
          </a:stretch>
        </p:blipFill>
        <p:spPr bwMode="hidden">
          <a:xfrm>
            <a:off x="0" y="0"/>
            <a:ext cx="9144000" cy="6858000"/>
          </a:xfrm>
          <a:prstGeom prst="rect">
            <a:avLst/>
          </a:prstGeom>
        </p:spPr>
      </p:pic>
    </p:spTree>
  </p:cSld>
  <p:clrMap bg1="lt1" tx1="dk1" bg2="lt2" tx2="dk2" accent1="accent1" accent2="accent2" accent3="accent3" accent4="accent4" accent5="accent5" accent6="accent6" hlink="hlink" folHlink="folHlink"/>
  <p:sldLayoutIdLst>
    <p:sldLayoutId id="2147483652" r:id="rId1"/>
    <p:sldLayoutId id="2147483667" r:id="rId2"/>
    <p:sldLayoutId id="2147483669" r:id="rId3"/>
    <p:sldLayoutId id="2147483670" r:id="rId4"/>
    <p:sldLayoutId id="2147483671" r:id="rId5"/>
    <p:sldLayoutId id="2147483672" r:id="rId6"/>
    <p:sldLayoutId id="2147483673" r:id="rId7"/>
    <p:sldLayoutId id="2147483668" r:id="rId8"/>
    <p:sldLayoutId id="2147483653" r:id="rId9"/>
    <p:sldLayoutId id="2147483655" r:id="rId10"/>
    <p:sldLayoutId id="2147483656" r:id="rId11"/>
    <p:sldLayoutId id="2147483657" r:id="rId12"/>
    <p:sldLayoutId id="2147483659" r:id="rId13"/>
    <p:sldLayoutId id="2147483660" r:id="rId14"/>
    <p:sldLayoutId id="2147483661" r:id="rId15"/>
    <p:sldLayoutId id="2147483663" r:id="rId16"/>
    <p:sldLayoutId id="2147483665" r:id="rId17"/>
    <p:sldLayoutId id="2147483654" r:id="rId18"/>
    <p:sldLayoutId id="2147483676" r:id="rId19"/>
  </p:sldLayoutIdLst>
  <p:timing>
    <p:tnLst>
      <p:par>
        <p:cTn id="1" dur="indefinite" restart="never" nodeType="tmRoot"/>
      </p:par>
    </p:tnLst>
  </p:timing>
  <p:txStyles>
    <p:titleStyle>
      <a:lvl1pPr algn="l" rtl="0" fontAlgn="base">
        <a:lnSpc>
          <a:spcPts val="4000"/>
        </a:lnSpc>
        <a:spcBef>
          <a:spcPct val="0"/>
        </a:spcBef>
        <a:spcAft>
          <a:spcPct val="0"/>
        </a:spcAft>
        <a:defRPr sz="3000" kern="1200">
          <a:solidFill>
            <a:schemeClr val="bg2"/>
          </a:solidFill>
          <a:latin typeface="Verdana" pitchFamily="34" charset="0"/>
          <a:ea typeface="+mj-ea"/>
          <a:cs typeface="+mj-cs"/>
        </a:defRPr>
      </a:lvl1pPr>
      <a:lvl2pPr algn="l" rtl="0" fontAlgn="base">
        <a:lnSpc>
          <a:spcPts val="4000"/>
        </a:lnSpc>
        <a:spcBef>
          <a:spcPct val="0"/>
        </a:spcBef>
        <a:spcAft>
          <a:spcPct val="0"/>
        </a:spcAft>
        <a:defRPr sz="3200">
          <a:solidFill>
            <a:schemeClr val="bg1"/>
          </a:solidFill>
          <a:latin typeface="Verdana" pitchFamily="34" charset="0"/>
        </a:defRPr>
      </a:lvl2pPr>
      <a:lvl3pPr algn="l" rtl="0" fontAlgn="base">
        <a:lnSpc>
          <a:spcPts val="4000"/>
        </a:lnSpc>
        <a:spcBef>
          <a:spcPct val="0"/>
        </a:spcBef>
        <a:spcAft>
          <a:spcPct val="0"/>
        </a:spcAft>
        <a:defRPr sz="3200">
          <a:solidFill>
            <a:schemeClr val="bg1"/>
          </a:solidFill>
          <a:latin typeface="Verdana" pitchFamily="34" charset="0"/>
        </a:defRPr>
      </a:lvl3pPr>
      <a:lvl4pPr algn="l" rtl="0" fontAlgn="base">
        <a:lnSpc>
          <a:spcPts val="4000"/>
        </a:lnSpc>
        <a:spcBef>
          <a:spcPct val="0"/>
        </a:spcBef>
        <a:spcAft>
          <a:spcPct val="0"/>
        </a:spcAft>
        <a:defRPr sz="3200">
          <a:solidFill>
            <a:schemeClr val="bg1"/>
          </a:solidFill>
          <a:latin typeface="Verdana" pitchFamily="34" charset="0"/>
        </a:defRPr>
      </a:lvl4pPr>
      <a:lvl5pPr algn="l" rtl="0" fontAlgn="base">
        <a:lnSpc>
          <a:spcPts val="4000"/>
        </a:lnSpc>
        <a:spcBef>
          <a:spcPct val="0"/>
        </a:spcBef>
        <a:spcAft>
          <a:spcPct val="0"/>
        </a:spcAft>
        <a:defRPr sz="3200">
          <a:solidFill>
            <a:schemeClr val="bg1"/>
          </a:solidFill>
          <a:latin typeface="Verdana" pitchFamily="34" charset="0"/>
        </a:defRPr>
      </a:lvl5pPr>
      <a:lvl6pPr marL="457200" algn="l" rtl="0" fontAlgn="base">
        <a:lnSpc>
          <a:spcPts val="4000"/>
        </a:lnSpc>
        <a:spcBef>
          <a:spcPct val="0"/>
        </a:spcBef>
        <a:spcAft>
          <a:spcPct val="0"/>
        </a:spcAft>
        <a:defRPr sz="3200">
          <a:solidFill>
            <a:schemeClr val="bg1"/>
          </a:solidFill>
          <a:latin typeface="Verdana" pitchFamily="34" charset="0"/>
        </a:defRPr>
      </a:lvl6pPr>
      <a:lvl7pPr marL="914400" algn="l" rtl="0" fontAlgn="base">
        <a:lnSpc>
          <a:spcPts val="4000"/>
        </a:lnSpc>
        <a:spcBef>
          <a:spcPct val="0"/>
        </a:spcBef>
        <a:spcAft>
          <a:spcPct val="0"/>
        </a:spcAft>
        <a:defRPr sz="3200">
          <a:solidFill>
            <a:schemeClr val="bg1"/>
          </a:solidFill>
          <a:latin typeface="Verdana" pitchFamily="34" charset="0"/>
        </a:defRPr>
      </a:lvl7pPr>
      <a:lvl8pPr marL="1371600" algn="l" rtl="0" fontAlgn="base">
        <a:lnSpc>
          <a:spcPts val="4000"/>
        </a:lnSpc>
        <a:spcBef>
          <a:spcPct val="0"/>
        </a:spcBef>
        <a:spcAft>
          <a:spcPct val="0"/>
        </a:spcAft>
        <a:defRPr sz="3200">
          <a:solidFill>
            <a:schemeClr val="bg1"/>
          </a:solidFill>
          <a:latin typeface="Verdana" pitchFamily="34" charset="0"/>
        </a:defRPr>
      </a:lvl8pPr>
      <a:lvl9pPr marL="1828800" algn="l" rtl="0" fontAlgn="base">
        <a:lnSpc>
          <a:spcPts val="4000"/>
        </a:lnSpc>
        <a:spcBef>
          <a:spcPct val="0"/>
        </a:spcBef>
        <a:spcAft>
          <a:spcPct val="0"/>
        </a:spcAft>
        <a:defRPr sz="3200">
          <a:solidFill>
            <a:schemeClr val="bg1"/>
          </a:solidFill>
          <a:latin typeface="Verdana" pitchFamily="34" charset="0"/>
        </a:defRPr>
      </a:lvl9pPr>
    </p:titleStyle>
    <p:bodyStyle>
      <a:lvl1pPr marL="252413" indent="-252413" algn="l" rtl="0" fontAlgn="base">
        <a:lnSpc>
          <a:spcPts val="2500"/>
        </a:lnSpc>
        <a:spcBef>
          <a:spcPts val="1200"/>
        </a:spcBef>
        <a:spcAft>
          <a:spcPct val="0"/>
        </a:spcAft>
        <a:buClr>
          <a:schemeClr val="bg2"/>
        </a:buClr>
        <a:buSzPct val="140000"/>
        <a:buFont typeface="Wingdings" pitchFamily="2" charset="2"/>
        <a:buChar char="§"/>
        <a:defRPr sz="2200" kern="1200">
          <a:solidFill>
            <a:schemeClr val="bg2"/>
          </a:solidFill>
          <a:latin typeface="Verdana" pitchFamily="34" charset="0"/>
          <a:ea typeface="+mn-ea"/>
          <a:cs typeface="+mn-cs"/>
        </a:defRPr>
      </a:lvl1pPr>
      <a:lvl2pPr marL="982663" indent="-285750" algn="l" rtl="0" fontAlgn="base">
        <a:lnSpc>
          <a:spcPts val="2500"/>
        </a:lnSpc>
        <a:spcBef>
          <a:spcPts val="1000"/>
        </a:spcBef>
        <a:spcAft>
          <a:spcPct val="0"/>
        </a:spcAft>
        <a:buClr>
          <a:schemeClr val="bg2"/>
        </a:buClr>
        <a:buSzPct val="115000"/>
        <a:buFont typeface="Verdana" pitchFamily="34" charset="0"/>
        <a:buChar char="●"/>
        <a:defRPr sz="2200" kern="1200">
          <a:solidFill>
            <a:schemeClr val="bg2"/>
          </a:solidFill>
          <a:latin typeface="Verdana" pitchFamily="34" charset="0"/>
          <a:ea typeface="+mn-ea"/>
          <a:cs typeface="+mn-cs"/>
        </a:defRPr>
      </a:lvl2pPr>
      <a:lvl3pPr marL="1879600" indent="-319088" algn="l" rtl="0" fontAlgn="base">
        <a:lnSpc>
          <a:spcPts val="2500"/>
        </a:lnSpc>
        <a:spcBef>
          <a:spcPts val="1000"/>
        </a:spcBef>
        <a:spcAft>
          <a:spcPct val="0"/>
        </a:spcAft>
        <a:buSzPct val="115000"/>
        <a:buFont typeface="Verdana" pitchFamily="34" charset="0"/>
        <a:buChar char="●"/>
        <a:defRPr sz="2200" kern="1200">
          <a:solidFill>
            <a:schemeClr val="bg2"/>
          </a:solidFill>
          <a:latin typeface="Verdana" pitchFamily="34" charset="0"/>
          <a:ea typeface="+mn-ea"/>
          <a:cs typeface="+mn-cs"/>
        </a:defRPr>
      </a:lvl3pPr>
      <a:lvl4pPr marL="2692400" indent="-360363" algn="l" rtl="0" fontAlgn="base">
        <a:lnSpc>
          <a:spcPts val="2500"/>
        </a:lnSpc>
        <a:spcBef>
          <a:spcPct val="20000"/>
        </a:spcBef>
        <a:spcAft>
          <a:spcPct val="0"/>
        </a:spcAft>
        <a:buSzPct val="115000"/>
        <a:buFont typeface="Verdana" pitchFamily="34" charset="0"/>
        <a:buChar char="●"/>
        <a:defRPr sz="2200" kern="1200" baseline="0">
          <a:solidFill>
            <a:schemeClr val="bg2"/>
          </a:solidFill>
          <a:latin typeface="Verdana" pitchFamily="34" charset="0"/>
          <a:ea typeface="+mn-ea"/>
          <a:cs typeface="+mn-cs"/>
        </a:defRPr>
      </a:lvl4pPr>
      <a:lvl5pPr marL="3405188" indent="-352425" algn="l" rtl="0" fontAlgn="base">
        <a:lnSpc>
          <a:spcPts val="2500"/>
        </a:lnSpc>
        <a:spcBef>
          <a:spcPct val="20000"/>
        </a:spcBef>
        <a:spcAft>
          <a:spcPct val="0"/>
        </a:spcAft>
        <a:buSzPct val="115000"/>
        <a:buFont typeface="Verdana" pitchFamily="34" charset="0"/>
        <a:buChar char="●"/>
        <a:defRPr sz="2200" kern="1200">
          <a:solidFill>
            <a:schemeClr val="bg2"/>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Tijdelijke aanduiding voor afbeelding 2"/>
          <p:cNvPicPr>
            <a:picLocks noGrp="1" noChangeAspect="1"/>
          </p:cNvPicPr>
          <p:nvPr>
            <p:ph type="pic" sz="quarter" idx="19"/>
          </p:nvPr>
        </p:nvPicPr>
        <p:blipFill>
          <a:blip r:embed="rId2" cstate="print">
            <a:extLst>
              <a:ext uri="{28A0092B-C50C-407E-A947-70E740481C1C}">
                <a14:useLocalDpi xmlns:a14="http://schemas.microsoft.com/office/drawing/2010/main" val="0"/>
              </a:ext>
            </a:extLst>
          </a:blip>
          <a:srcRect l="16667" r="16667"/>
          <a:stretch>
            <a:fillRect/>
          </a:stretch>
        </p:blipFill>
        <p:spPr/>
      </p:pic>
      <p:sp>
        <p:nvSpPr>
          <p:cNvPr id="2" name="Titel 1"/>
          <p:cNvSpPr>
            <a:spLocks noGrp="1"/>
          </p:cNvSpPr>
          <p:nvPr>
            <p:ph type="title"/>
          </p:nvPr>
        </p:nvSpPr>
        <p:spPr>
          <a:xfrm>
            <a:off x="491643" y="230188"/>
            <a:ext cx="8442796" cy="840125"/>
          </a:xfrm>
        </p:spPr>
        <p:txBody>
          <a:bodyPr/>
          <a:lstStyle/>
          <a:p>
            <a:r>
              <a:rPr lang="en-GB" dirty="0" err="1" smtClean="0"/>
              <a:t>Naar</a:t>
            </a:r>
            <a:r>
              <a:rPr lang="en-GB" dirty="0" smtClean="0"/>
              <a:t> </a:t>
            </a:r>
            <a:r>
              <a:rPr lang="en-GB" dirty="0" err="1" smtClean="0"/>
              <a:t>huis</a:t>
            </a:r>
            <a:r>
              <a:rPr lang="en-GB" dirty="0" smtClean="0"/>
              <a:t> </a:t>
            </a:r>
            <a:r>
              <a:rPr lang="en-GB" dirty="0" err="1" smtClean="0"/>
              <a:t>gestuurd</a:t>
            </a:r>
            <a:r>
              <a:rPr lang="en-GB" dirty="0" smtClean="0"/>
              <a:t> met </a:t>
            </a:r>
            <a:r>
              <a:rPr lang="en-GB" dirty="0" err="1" smtClean="0"/>
              <a:t>een</a:t>
            </a:r>
            <a:r>
              <a:rPr lang="en-GB" dirty="0" smtClean="0"/>
              <a:t> </a:t>
            </a:r>
            <a:r>
              <a:rPr lang="en-GB" dirty="0" err="1" smtClean="0"/>
              <a:t>zak</a:t>
            </a:r>
            <a:r>
              <a:rPr lang="en-GB" dirty="0" smtClean="0"/>
              <a:t> </a:t>
            </a:r>
            <a:r>
              <a:rPr lang="en-GB" dirty="0" err="1" smtClean="0"/>
              <a:t>vol</a:t>
            </a:r>
            <a:r>
              <a:rPr lang="en-GB" dirty="0" smtClean="0"/>
              <a:t> </a:t>
            </a:r>
            <a:r>
              <a:rPr lang="en-GB" dirty="0" err="1" smtClean="0"/>
              <a:t>luiers</a:t>
            </a:r>
            <a:endParaRPr lang="nl-NL" dirty="0"/>
          </a:p>
        </p:txBody>
      </p:sp>
      <p:sp>
        <p:nvSpPr>
          <p:cNvPr id="4" name="Tijdelijke aanduiding voor tekst 3"/>
          <p:cNvSpPr>
            <a:spLocks noGrp="1"/>
          </p:cNvSpPr>
          <p:nvPr>
            <p:ph type="body" sz="quarter" idx="17"/>
          </p:nvPr>
        </p:nvSpPr>
        <p:spPr/>
        <p:txBody>
          <a:bodyPr/>
          <a:lstStyle/>
          <a:p>
            <a:r>
              <a:rPr lang="nl-NL" dirty="0" smtClean="0"/>
              <a:t>Het belang van ervaringskennis bij incontinentie</a:t>
            </a:r>
            <a:endParaRPr lang="nl-NL" dirty="0"/>
          </a:p>
        </p:txBody>
      </p:sp>
      <p:sp>
        <p:nvSpPr>
          <p:cNvPr id="5" name="Tijdelijke aanduiding voor tekst 4"/>
          <p:cNvSpPr>
            <a:spLocks noGrp="1"/>
          </p:cNvSpPr>
          <p:nvPr>
            <p:ph type="body" sz="quarter" idx="18"/>
          </p:nvPr>
        </p:nvSpPr>
        <p:spPr/>
        <p:txBody>
          <a:bodyPr/>
          <a:lstStyle/>
          <a:p>
            <a:r>
              <a:rPr lang="nl-NL" dirty="0" smtClean="0"/>
              <a:t>Maartje </a:t>
            </a:r>
            <a:r>
              <a:rPr lang="nl-NL" dirty="0" err="1" smtClean="0"/>
              <a:t>Hoogsteyns</a:t>
            </a:r>
            <a:endParaRPr lang="nl-NL" dirty="0"/>
          </a:p>
        </p:txBody>
      </p:sp>
      <p:pic>
        <p:nvPicPr>
          <p:cNvPr id="11" name="Tijdelijke aanduiding voor afbeelding 10"/>
          <p:cNvPicPr>
            <a:picLocks noGrp="1" noChangeAspect="1"/>
          </p:cNvPicPr>
          <p:nvPr>
            <p:ph type="pic" sz="quarter" idx="15"/>
          </p:nvPr>
        </p:nvPicPr>
        <p:blipFill>
          <a:blip r:embed="rId3" cstate="print">
            <a:extLst>
              <a:ext uri="{28A0092B-C50C-407E-A947-70E740481C1C}">
                <a14:useLocalDpi xmlns:a14="http://schemas.microsoft.com/office/drawing/2010/main" val="0"/>
              </a:ext>
            </a:extLst>
          </a:blip>
          <a:srcRect t="16726" b="16726"/>
          <a:stretch>
            <a:fillRect/>
          </a:stretch>
        </p:blipFill>
        <p:spPr>
          <a:xfrm>
            <a:off x="4863567" y="3421859"/>
            <a:ext cx="2592000" cy="2592000"/>
          </a:xfrm>
        </p:spPr>
      </p:pic>
      <p:pic>
        <p:nvPicPr>
          <p:cNvPr id="9" name="Tijdelijke aanduiding voor afbeelding 8"/>
          <p:cNvPicPr>
            <a:picLocks noGrp="1" noChangeAspect="1"/>
          </p:cNvPicPr>
          <p:nvPr>
            <p:ph type="pic" sz="quarter" idx="16"/>
          </p:nvPr>
        </p:nvPicPr>
        <p:blipFill>
          <a:blip r:embed="rId4" cstate="print">
            <a:extLst>
              <a:ext uri="{28A0092B-C50C-407E-A947-70E740481C1C}">
                <a14:useLocalDpi xmlns:a14="http://schemas.microsoft.com/office/drawing/2010/main" val="0"/>
              </a:ext>
            </a:extLst>
          </a:blip>
          <a:srcRect t="12240" b="12240"/>
          <a:stretch>
            <a:fillRect/>
          </a:stretch>
        </p:blipFill>
        <p:spPr>
          <a:xfrm>
            <a:off x="3228755" y="3355184"/>
            <a:ext cx="2647950" cy="2647950"/>
          </a:xfrm>
        </p:spPr>
      </p:pic>
      <p:pic>
        <p:nvPicPr>
          <p:cNvPr id="10" name="Tijdelijke aanduiding voor afbeelding 8"/>
          <p:cNvPicPr>
            <a:picLocks noChangeAspect="1"/>
          </p:cNvPicPr>
          <p:nvPr/>
        </p:nvPicPr>
        <p:blipFill>
          <a:blip r:embed="rId4" cstate="print">
            <a:extLst>
              <a:ext uri="{28A0092B-C50C-407E-A947-70E740481C1C}">
                <a14:useLocalDpi xmlns:a14="http://schemas.microsoft.com/office/drawing/2010/main" val="0"/>
              </a:ext>
            </a:extLst>
          </a:blip>
          <a:srcRect t="12240" b="12240"/>
          <a:stretch>
            <a:fillRect/>
          </a:stretch>
        </p:blipFill>
        <p:spPr bwMode="auto">
          <a:xfrm>
            <a:off x="478298" y="3304384"/>
            <a:ext cx="2647950" cy="2647950"/>
          </a:xfrm>
          <a:prstGeom prst="ellipse">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7" name="Tijdelijke aanduiding voor afbeelding 6"/>
          <p:cNvPicPr>
            <a:picLocks noGrp="1" noChangeAspect="1"/>
          </p:cNvPicPr>
          <p:nvPr>
            <p:ph type="pic" sz="quarter" idx="13"/>
          </p:nvPr>
        </p:nvPicPr>
        <p:blipFill>
          <a:blip r:embed="rId4" cstate="print">
            <a:extLst>
              <a:ext uri="{28A0092B-C50C-407E-A947-70E740481C1C}">
                <a14:useLocalDpi xmlns:a14="http://schemas.microsoft.com/office/drawing/2010/main" val="0"/>
              </a:ext>
            </a:extLst>
          </a:blip>
          <a:srcRect t="12240" b="12240"/>
          <a:stretch>
            <a:fillRect/>
          </a:stretch>
        </p:blipFill>
        <p:spPr/>
      </p:pic>
    </p:spTree>
    <p:extLst>
      <p:ext uri="{BB962C8B-B14F-4D97-AF65-F5344CB8AC3E}">
        <p14:creationId xmlns:p14="http://schemas.microsoft.com/office/powerpoint/2010/main" val="19838855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491642" y="230188"/>
            <a:ext cx="8442796" cy="791650"/>
          </a:xfrm>
        </p:spPr>
        <p:txBody>
          <a:bodyPr/>
          <a:lstStyle/>
          <a:p>
            <a:r>
              <a:rPr lang="en-GB" dirty="0" err="1" smtClean="0"/>
              <a:t>Algemene</a:t>
            </a:r>
            <a:r>
              <a:rPr lang="en-GB" dirty="0" smtClean="0"/>
              <a:t> </a:t>
            </a:r>
            <a:r>
              <a:rPr lang="en-GB" dirty="0" err="1" smtClean="0"/>
              <a:t>informatie</a:t>
            </a:r>
            <a:endParaRPr lang="en-GB" dirty="0" smtClean="0"/>
          </a:p>
        </p:txBody>
      </p:sp>
      <p:sp>
        <p:nvSpPr>
          <p:cNvPr id="15363" name="Content Placeholder 2"/>
          <p:cNvSpPr>
            <a:spLocks noGrp="1"/>
          </p:cNvSpPr>
          <p:nvPr>
            <p:ph idx="1"/>
          </p:nvPr>
        </p:nvSpPr>
        <p:spPr/>
        <p:txBody>
          <a:bodyPr/>
          <a:lstStyle/>
          <a:p>
            <a:pPr>
              <a:buClr>
                <a:srgbClr val="FFC000"/>
              </a:buClr>
            </a:pPr>
            <a:r>
              <a:rPr lang="nl-NL" sz="2400" dirty="0"/>
              <a:t>Bijna 1 miljoen mensen leeft met incontinentie</a:t>
            </a:r>
          </a:p>
          <a:p>
            <a:pPr>
              <a:buClr>
                <a:srgbClr val="FFC000"/>
              </a:buClr>
            </a:pPr>
            <a:r>
              <a:rPr lang="nl-NL" sz="2400" dirty="0"/>
              <a:t>Vanwege schaamte komt men er nauwelijks voor uit</a:t>
            </a:r>
          </a:p>
          <a:p>
            <a:pPr>
              <a:buClr>
                <a:srgbClr val="FFC000"/>
              </a:buClr>
            </a:pPr>
            <a:r>
              <a:rPr lang="nl-NL" sz="2400" dirty="0"/>
              <a:t>Slechts de helft van de mensen zoekt hulp</a:t>
            </a:r>
          </a:p>
          <a:p>
            <a:pPr>
              <a:buClr>
                <a:srgbClr val="FFC000"/>
              </a:buClr>
              <a:defRPr/>
            </a:pPr>
            <a:endParaRPr lang="en-GB" dirty="0"/>
          </a:p>
        </p:txBody>
      </p:sp>
    </p:spTree>
    <p:extLst>
      <p:ext uri="{BB962C8B-B14F-4D97-AF65-F5344CB8AC3E}">
        <p14:creationId xmlns:p14="http://schemas.microsoft.com/office/powerpoint/2010/main" val="4293312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36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36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491642" y="230188"/>
            <a:ext cx="8442796" cy="791650"/>
          </a:xfrm>
        </p:spPr>
        <p:txBody>
          <a:bodyPr/>
          <a:lstStyle/>
          <a:p>
            <a:r>
              <a:rPr lang="en-GB" dirty="0" err="1" smtClean="0"/>
              <a:t>Algemene</a:t>
            </a:r>
            <a:r>
              <a:rPr lang="en-GB" dirty="0" smtClean="0"/>
              <a:t> </a:t>
            </a:r>
            <a:r>
              <a:rPr lang="en-GB" dirty="0" err="1" smtClean="0"/>
              <a:t>informatie</a:t>
            </a:r>
            <a:endParaRPr lang="en-GB" dirty="0" smtClean="0"/>
          </a:p>
        </p:txBody>
      </p:sp>
      <p:sp>
        <p:nvSpPr>
          <p:cNvPr id="15363" name="Content Placeholder 2"/>
          <p:cNvSpPr>
            <a:spLocks noGrp="1"/>
          </p:cNvSpPr>
          <p:nvPr>
            <p:ph idx="1"/>
          </p:nvPr>
        </p:nvSpPr>
        <p:spPr/>
        <p:txBody>
          <a:bodyPr/>
          <a:lstStyle/>
          <a:p>
            <a:pPr>
              <a:buClr>
                <a:srgbClr val="FFC000"/>
              </a:buClr>
            </a:pPr>
            <a:r>
              <a:rPr lang="nl-NL" sz="2400" dirty="0"/>
              <a:t>Aandacht ligt vooral bij </a:t>
            </a:r>
            <a:r>
              <a:rPr lang="nl-NL" sz="2400" dirty="0" smtClean="0"/>
              <a:t>behandeling</a:t>
            </a:r>
            <a:endParaRPr lang="nl-NL" sz="2400" dirty="0"/>
          </a:p>
          <a:p>
            <a:pPr>
              <a:lnSpc>
                <a:spcPct val="100000"/>
              </a:lnSpc>
              <a:buClr>
                <a:srgbClr val="FFC000"/>
              </a:buClr>
            </a:pPr>
            <a:r>
              <a:rPr lang="nl-NL" sz="2400" dirty="0"/>
              <a:t>Mensen krijgen beperkt begeleiding in hun zoektocht naar de juiste hulpmiddelen, zeker in vergelijking tot hoortoestel en </a:t>
            </a:r>
            <a:r>
              <a:rPr lang="nl-NL" sz="2400" dirty="0" smtClean="0"/>
              <a:t>armprothese</a:t>
            </a:r>
          </a:p>
          <a:p>
            <a:pPr>
              <a:lnSpc>
                <a:spcPct val="100000"/>
              </a:lnSpc>
              <a:buClr>
                <a:srgbClr val="FFC000"/>
              </a:buClr>
            </a:pPr>
            <a:endParaRPr lang="nl-NL" sz="2400" dirty="0"/>
          </a:p>
          <a:p>
            <a:pPr marL="0" indent="0">
              <a:lnSpc>
                <a:spcPct val="100000"/>
              </a:lnSpc>
              <a:buClr>
                <a:srgbClr val="FFC000"/>
              </a:buClr>
              <a:buNone/>
            </a:pPr>
            <a:r>
              <a:rPr lang="nl-NL" sz="2400" dirty="0" smtClean="0"/>
              <a:t>  ‘ik werd naar huis gestuurd met een zak vol luiers’</a:t>
            </a:r>
            <a:endParaRPr lang="nl-NL" sz="2400" dirty="0"/>
          </a:p>
          <a:p>
            <a:pPr>
              <a:buClr>
                <a:srgbClr val="FFC000"/>
              </a:buClr>
              <a:defRPr/>
            </a:pPr>
            <a:endParaRPr lang="en-GB" dirty="0"/>
          </a:p>
        </p:txBody>
      </p:sp>
    </p:spTree>
    <p:extLst>
      <p:ext uri="{BB962C8B-B14F-4D97-AF65-F5344CB8AC3E}">
        <p14:creationId xmlns:p14="http://schemas.microsoft.com/office/powerpoint/2010/main" val="394763517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36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36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Content Placeholder 2"/>
          <p:cNvSpPr>
            <a:spLocks noGrp="1"/>
          </p:cNvSpPr>
          <p:nvPr>
            <p:ph idx="1"/>
          </p:nvPr>
        </p:nvSpPr>
        <p:spPr/>
        <p:txBody>
          <a:bodyPr/>
          <a:lstStyle/>
          <a:p>
            <a:pPr>
              <a:buClr>
                <a:srgbClr val="FFC000"/>
              </a:buClr>
            </a:pPr>
            <a:r>
              <a:rPr lang="nl-NL" sz="2400" dirty="0"/>
              <a:t>Er zijn ontzettend veel soorten </a:t>
            </a:r>
            <a:r>
              <a:rPr lang="nl-NL" sz="2400" dirty="0" smtClean="0"/>
              <a:t>materiaal</a:t>
            </a:r>
          </a:p>
          <a:p>
            <a:pPr marL="0" indent="0">
              <a:buClr>
                <a:srgbClr val="FFC000"/>
              </a:buClr>
              <a:buNone/>
            </a:pPr>
            <a:r>
              <a:rPr lang="nl-NL" sz="2400" dirty="0"/>
              <a:t>	</a:t>
            </a:r>
            <a:r>
              <a:rPr lang="nl-NL" sz="2400" dirty="0" smtClean="0"/>
              <a:t>‘</a:t>
            </a:r>
            <a:r>
              <a:rPr lang="nl-NL" sz="2400" dirty="0"/>
              <a:t>het is gemakkelijker om iets te vinden </a:t>
            </a:r>
            <a:r>
              <a:rPr lang="nl-NL" sz="2400" dirty="0" smtClean="0"/>
              <a:t>dat niet 	past </a:t>
            </a:r>
            <a:r>
              <a:rPr lang="nl-NL" sz="2400" dirty="0"/>
              <a:t>bij je situatie dan wat wel </a:t>
            </a:r>
            <a:r>
              <a:rPr lang="nl-NL" sz="2400" dirty="0" smtClean="0"/>
              <a:t>past.’</a:t>
            </a:r>
          </a:p>
          <a:p>
            <a:pPr marL="0" indent="0">
              <a:buClr>
                <a:srgbClr val="FFC000"/>
              </a:buClr>
              <a:buNone/>
            </a:pPr>
            <a:endParaRPr lang="nl-NL" sz="2400" dirty="0"/>
          </a:p>
          <a:p>
            <a:pPr>
              <a:buClr>
                <a:srgbClr val="FFC000"/>
              </a:buClr>
            </a:pPr>
            <a:r>
              <a:rPr lang="nl-NL" sz="2400" dirty="0"/>
              <a:t>Voor een goede bescherming is het belangrijk de juiste materialen te hebben: het luistert heel nauw</a:t>
            </a:r>
          </a:p>
          <a:p>
            <a:pPr lvl="2"/>
            <a:endParaRPr lang="en-GB" dirty="0" smtClean="0"/>
          </a:p>
        </p:txBody>
      </p:sp>
    </p:spTree>
    <p:extLst>
      <p:ext uri="{BB962C8B-B14F-4D97-AF65-F5344CB8AC3E}">
        <p14:creationId xmlns:p14="http://schemas.microsoft.com/office/powerpoint/2010/main" val="283771498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38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Content Placeholder 2"/>
          <p:cNvSpPr>
            <a:spLocks noGrp="1"/>
          </p:cNvSpPr>
          <p:nvPr>
            <p:ph idx="1"/>
          </p:nvPr>
        </p:nvSpPr>
        <p:spPr>
          <a:xfrm>
            <a:off x="421200" y="1959314"/>
            <a:ext cx="8521188" cy="4089600"/>
          </a:xfrm>
        </p:spPr>
        <p:txBody>
          <a:bodyPr/>
          <a:lstStyle/>
          <a:p>
            <a:pPr marL="0" indent="0">
              <a:lnSpc>
                <a:spcPct val="150000"/>
              </a:lnSpc>
              <a:buNone/>
            </a:pPr>
            <a:r>
              <a:rPr lang="nl-NL" sz="2400" dirty="0"/>
              <a:t>‘Op de eerste plaats heb je iets nodig wat eh wat je goed beschermt. Wat geen lekkages geeft. D</a:t>
            </a:r>
            <a:r>
              <a:rPr lang="nl-NL" sz="2400" dirty="0" smtClean="0"/>
              <a:t>ankzij </a:t>
            </a:r>
            <a:r>
              <a:rPr lang="nl-NL" sz="2400" dirty="0"/>
              <a:t>Google kun je </a:t>
            </a:r>
            <a:r>
              <a:rPr lang="nl-NL" sz="2400" dirty="0" smtClean="0"/>
              <a:t>opzoeken </a:t>
            </a:r>
            <a:r>
              <a:rPr lang="nl-NL" sz="2400" dirty="0"/>
              <a:t>wat er allemaal zo’n beetje op de markt is. En proefjes aanvragen en dat uitproberen. Totdat er een verband is waarvan </a:t>
            </a:r>
            <a:r>
              <a:rPr lang="nl-NL" sz="2400" dirty="0" smtClean="0"/>
              <a:t>je denkt ‘</a:t>
            </a:r>
            <a:r>
              <a:rPr lang="nl-NL" sz="2400" dirty="0"/>
              <a:t>dit voldoet aan mijn situatie nu’.  </a:t>
            </a:r>
            <a:endParaRPr lang="en-GB" sz="2400" dirty="0"/>
          </a:p>
          <a:p>
            <a:pPr lvl="1"/>
            <a:endParaRPr lang="en-GB" sz="2400" dirty="0" smtClean="0"/>
          </a:p>
        </p:txBody>
      </p:sp>
    </p:spTree>
    <p:extLst>
      <p:ext uri="{BB962C8B-B14F-4D97-AF65-F5344CB8AC3E}">
        <p14:creationId xmlns:p14="http://schemas.microsoft.com/office/powerpoint/2010/main" val="3777804506"/>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Content Placeholder 2"/>
          <p:cNvSpPr>
            <a:spLocks noGrp="1"/>
          </p:cNvSpPr>
          <p:nvPr>
            <p:ph idx="1"/>
          </p:nvPr>
        </p:nvSpPr>
        <p:spPr>
          <a:xfrm>
            <a:off x="450229" y="1335198"/>
            <a:ext cx="8521188" cy="4673715"/>
          </a:xfrm>
        </p:spPr>
        <p:txBody>
          <a:bodyPr/>
          <a:lstStyle/>
          <a:p>
            <a:pPr marL="0" indent="0">
              <a:lnSpc>
                <a:spcPct val="150000"/>
              </a:lnSpc>
              <a:buNone/>
            </a:pPr>
            <a:r>
              <a:rPr lang="nl-NL" sz="2400" dirty="0"/>
              <a:t>‘Maar ja de situaties veranderen ook. Dus het blijft een zoektocht. En </a:t>
            </a:r>
            <a:r>
              <a:rPr lang="nl-NL" sz="2400" dirty="0" smtClean="0"/>
              <a:t>mijn </a:t>
            </a:r>
            <a:r>
              <a:rPr lang="nl-NL" sz="2400" dirty="0"/>
              <a:t>apotheek is niet of nauwelijks op de hoogte. </a:t>
            </a:r>
            <a:r>
              <a:rPr lang="nl-NL" sz="2400" dirty="0" smtClean="0"/>
              <a:t>Dus, </a:t>
            </a:r>
            <a:r>
              <a:rPr lang="nl-NL" sz="2400" dirty="0"/>
              <a:t>zoek het maar uit. </a:t>
            </a:r>
          </a:p>
          <a:p>
            <a:pPr marL="0" indent="0">
              <a:lnSpc>
                <a:spcPct val="150000"/>
              </a:lnSpc>
              <a:buNone/>
            </a:pPr>
            <a:r>
              <a:rPr lang="nl-NL" sz="2400" dirty="0"/>
              <a:t>Daarbij komt dat ik ook nog eens van die reuma handen heb. Van die vingers die </a:t>
            </a:r>
            <a:r>
              <a:rPr lang="nl-NL" sz="2400" dirty="0" smtClean="0"/>
              <a:t>kleine </a:t>
            </a:r>
            <a:r>
              <a:rPr lang="nl-NL" sz="2400" dirty="0"/>
              <a:t>plakkertjes niet kunnen pakken. Dus ik heb </a:t>
            </a:r>
            <a:r>
              <a:rPr lang="nl-NL" sz="2400" dirty="0" smtClean="0"/>
              <a:t>iets nodig </a:t>
            </a:r>
            <a:r>
              <a:rPr lang="nl-NL" sz="2400" dirty="0"/>
              <a:t>d</a:t>
            </a:r>
            <a:r>
              <a:rPr lang="nl-NL" sz="2400" dirty="0" smtClean="0"/>
              <a:t>at </a:t>
            </a:r>
            <a:r>
              <a:rPr lang="nl-NL" sz="2400" dirty="0"/>
              <a:t>ik </a:t>
            </a:r>
            <a:r>
              <a:rPr lang="nl-NL" sz="2400" dirty="0" smtClean="0"/>
              <a:t>gemakkelijk </a:t>
            </a:r>
            <a:r>
              <a:rPr lang="nl-NL" sz="2400" dirty="0"/>
              <a:t>aan kan doen.’</a:t>
            </a:r>
            <a:endParaRPr lang="en-GB" sz="2400" dirty="0"/>
          </a:p>
          <a:p>
            <a:pPr lvl="1"/>
            <a:endParaRPr lang="en-GB" sz="2400" dirty="0" smtClean="0"/>
          </a:p>
        </p:txBody>
      </p:sp>
    </p:spTree>
    <p:extLst>
      <p:ext uri="{BB962C8B-B14F-4D97-AF65-F5344CB8AC3E}">
        <p14:creationId xmlns:p14="http://schemas.microsoft.com/office/powerpoint/2010/main" val="3703951191"/>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Content Placeholder 2"/>
          <p:cNvSpPr>
            <a:spLocks noGrp="1"/>
          </p:cNvSpPr>
          <p:nvPr>
            <p:ph idx="1"/>
          </p:nvPr>
        </p:nvSpPr>
        <p:spPr/>
        <p:txBody>
          <a:bodyPr/>
          <a:lstStyle/>
          <a:p>
            <a:pPr>
              <a:buClr>
                <a:srgbClr val="FFC000"/>
              </a:buClr>
            </a:pPr>
            <a:r>
              <a:rPr lang="en-GB" sz="2400" dirty="0" smtClean="0"/>
              <a:t>9 interviews</a:t>
            </a:r>
          </a:p>
          <a:p>
            <a:pPr>
              <a:buClr>
                <a:srgbClr val="FFC000"/>
              </a:buClr>
            </a:pPr>
            <a:endParaRPr lang="en-GB" sz="2400" dirty="0" smtClean="0"/>
          </a:p>
          <a:p>
            <a:pPr>
              <a:buClr>
                <a:srgbClr val="FFC000"/>
              </a:buClr>
            </a:pPr>
            <a:r>
              <a:rPr lang="en-GB" sz="2400" dirty="0" err="1" smtClean="0"/>
              <a:t>Waar</a:t>
            </a:r>
            <a:r>
              <a:rPr lang="en-GB" sz="2400" dirty="0" smtClean="0"/>
              <a:t> </a:t>
            </a:r>
            <a:r>
              <a:rPr lang="en-GB" sz="2400" dirty="0" err="1" smtClean="0"/>
              <a:t>lopen</a:t>
            </a:r>
            <a:r>
              <a:rPr lang="en-GB" sz="2400" dirty="0" smtClean="0"/>
              <a:t> </a:t>
            </a:r>
            <a:r>
              <a:rPr lang="en-GB" sz="2400" dirty="0" err="1" smtClean="0"/>
              <a:t>mensen</a:t>
            </a:r>
            <a:r>
              <a:rPr lang="en-GB" sz="2400" dirty="0" smtClean="0"/>
              <a:t> </a:t>
            </a:r>
            <a:r>
              <a:rPr lang="en-GB" sz="2400" dirty="0" err="1" smtClean="0"/>
              <a:t>tegenaan</a:t>
            </a:r>
            <a:r>
              <a:rPr lang="en-GB" sz="2400" dirty="0" smtClean="0"/>
              <a:t> in het </a:t>
            </a:r>
            <a:r>
              <a:rPr lang="en-GB" sz="2400" dirty="0" err="1" smtClean="0"/>
              <a:t>dagelijks</a:t>
            </a:r>
            <a:r>
              <a:rPr lang="en-GB" sz="2400" dirty="0" smtClean="0"/>
              <a:t> </a:t>
            </a:r>
            <a:r>
              <a:rPr lang="en-GB" sz="2400" dirty="0" err="1" smtClean="0"/>
              <a:t>leven</a:t>
            </a:r>
            <a:r>
              <a:rPr lang="en-GB" sz="2400" dirty="0" smtClean="0"/>
              <a:t>?</a:t>
            </a:r>
          </a:p>
          <a:p>
            <a:pPr>
              <a:buClr>
                <a:srgbClr val="FFC000"/>
              </a:buClr>
            </a:pPr>
            <a:r>
              <a:rPr lang="en-GB" sz="2400" dirty="0" err="1" smtClean="0"/>
              <a:t>Welke</a:t>
            </a:r>
            <a:r>
              <a:rPr lang="en-GB" sz="2400" dirty="0" smtClean="0"/>
              <a:t> </a:t>
            </a:r>
            <a:r>
              <a:rPr lang="en-GB" sz="2400" dirty="0" err="1" smtClean="0"/>
              <a:t>strategieen</a:t>
            </a:r>
            <a:r>
              <a:rPr lang="en-GB" sz="2400" dirty="0" smtClean="0"/>
              <a:t> </a:t>
            </a:r>
            <a:r>
              <a:rPr lang="en-GB" sz="2400" dirty="0" err="1" smtClean="0"/>
              <a:t>ontwikkelen</a:t>
            </a:r>
            <a:r>
              <a:rPr lang="en-GB" sz="2400" dirty="0" smtClean="0"/>
              <a:t> </a:t>
            </a:r>
            <a:r>
              <a:rPr lang="en-GB" sz="2400" dirty="0" err="1" smtClean="0"/>
              <a:t>ze</a:t>
            </a:r>
            <a:r>
              <a:rPr lang="en-GB" sz="2400" dirty="0" smtClean="0"/>
              <a:t>?</a:t>
            </a:r>
          </a:p>
          <a:p>
            <a:pPr>
              <a:buClr>
                <a:srgbClr val="FFC000"/>
              </a:buClr>
            </a:pPr>
            <a:r>
              <a:rPr lang="en-GB" sz="2400" dirty="0" err="1" smtClean="0"/>
              <a:t>Wat</a:t>
            </a:r>
            <a:r>
              <a:rPr lang="en-GB" sz="2400" dirty="0" smtClean="0"/>
              <a:t> </a:t>
            </a:r>
            <a:r>
              <a:rPr lang="en-GB" sz="2400" dirty="0" err="1" smtClean="0"/>
              <a:t>kunnen</a:t>
            </a:r>
            <a:r>
              <a:rPr lang="en-GB" sz="2400" dirty="0" smtClean="0"/>
              <a:t> </a:t>
            </a:r>
            <a:r>
              <a:rPr lang="en-GB" sz="2400" dirty="0" err="1" smtClean="0"/>
              <a:t>anderen</a:t>
            </a:r>
            <a:r>
              <a:rPr lang="en-GB" sz="2400" dirty="0" smtClean="0"/>
              <a:t> </a:t>
            </a:r>
            <a:r>
              <a:rPr lang="en-GB" sz="2400" dirty="0" err="1" smtClean="0"/>
              <a:t>hiervan</a:t>
            </a:r>
            <a:r>
              <a:rPr lang="en-GB" sz="2400" dirty="0" smtClean="0"/>
              <a:t> </a:t>
            </a:r>
            <a:r>
              <a:rPr lang="en-GB" sz="2400" dirty="0" err="1" smtClean="0"/>
              <a:t>leren</a:t>
            </a:r>
            <a:r>
              <a:rPr lang="en-GB" sz="2400" dirty="0" smtClean="0"/>
              <a:t>? </a:t>
            </a:r>
            <a:br>
              <a:rPr lang="en-GB" sz="2400" dirty="0" smtClean="0"/>
            </a:br>
            <a:r>
              <a:rPr lang="en-GB" sz="2400" dirty="0" smtClean="0"/>
              <a:t>(</a:t>
            </a:r>
            <a:r>
              <a:rPr lang="en-GB" sz="2400" dirty="0" err="1" smtClean="0"/>
              <a:t>lotgenoten</a:t>
            </a:r>
            <a:r>
              <a:rPr lang="en-GB" sz="2400" dirty="0" smtClean="0"/>
              <a:t>, </a:t>
            </a:r>
            <a:r>
              <a:rPr lang="en-GB" sz="2400" dirty="0" err="1" smtClean="0"/>
              <a:t>zorgverleners</a:t>
            </a:r>
            <a:r>
              <a:rPr lang="en-GB" sz="2400" dirty="0" smtClean="0"/>
              <a:t>, </a:t>
            </a:r>
            <a:r>
              <a:rPr lang="en-GB" sz="2400" dirty="0" err="1" smtClean="0"/>
              <a:t>onderzoekers</a:t>
            </a:r>
            <a:r>
              <a:rPr lang="en-GB" sz="2400" dirty="0" smtClean="0"/>
              <a:t>, </a:t>
            </a:r>
            <a:r>
              <a:rPr lang="en-GB" sz="2400" dirty="0" err="1" smtClean="0"/>
              <a:t>ontwikkelaars</a:t>
            </a:r>
            <a:r>
              <a:rPr lang="en-GB" sz="2400" dirty="0" smtClean="0"/>
              <a:t>) </a:t>
            </a:r>
          </a:p>
        </p:txBody>
      </p:sp>
    </p:spTree>
    <p:extLst>
      <p:ext uri="{BB962C8B-B14F-4D97-AF65-F5344CB8AC3E}">
        <p14:creationId xmlns:p14="http://schemas.microsoft.com/office/powerpoint/2010/main" val="314149338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43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43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43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Content Placeholder 2"/>
          <p:cNvSpPr>
            <a:spLocks noGrp="1"/>
          </p:cNvSpPr>
          <p:nvPr>
            <p:ph idx="1"/>
          </p:nvPr>
        </p:nvSpPr>
        <p:spPr/>
        <p:txBody>
          <a:bodyPr/>
          <a:lstStyle/>
          <a:p>
            <a:pPr>
              <a:buClr>
                <a:srgbClr val="FFC000"/>
              </a:buClr>
            </a:pPr>
            <a:endParaRPr lang="en-GB" sz="2400" dirty="0" smtClean="0"/>
          </a:p>
          <a:p>
            <a:pPr>
              <a:buClr>
                <a:srgbClr val="FFC000"/>
              </a:buClr>
            </a:pPr>
            <a:r>
              <a:rPr lang="en-GB" sz="2400" dirty="0" err="1" smtClean="0"/>
              <a:t>Waar</a:t>
            </a:r>
            <a:r>
              <a:rPr lang="en-GB" sz="2400" dirty="0" smtClean="0"/>
              <a:t> </a:t>
            </a:r>
            <a:r>
              <a:rPr lang="en-GB" sz="2400" dirty="0" err="1" smtClean="0"/>
              <a:t>lopen</a:t>
            </a:r>
            <a:r>
              <a:rPr lang="en-GB" sz="2400" dirty="0" smtClean="0"/>
              <a:t> </a:t>
            </a:r>
            <a:r>
              <a:rPr lang="en-GB" sz="2400" dirty="0" err="1" smtClean="0"/>
              <a:t>mensen</a:t>
            </a:r>
            <a:r>
              <a:rPr lang="en-GB" sz="2400" dirty="0" smtClean="0"/>
              <a:t> </a:t>
            </a:r>
            <a:r>
              <a:rPr lang="en-GB" sz="2400" dirty="0" err="1" smtClean="0"/>
              <a:t>tegenaan</a:t>
            </a:r>
            <a:r>
              <a:rPr lang="en-GB" sz="2400" dirty="0" smtClean="0"/>
              <a:t>?</a:t>
            </a:r>
          </a:p>
          <a:p>
            <a:pPr lvl="1">
              <a:buClr>
                <a:srgbClr val="FFC000"/>
              </a:buClr>
            </a:pPr>
            <a:r>
              <a:rPr lang="en-GB" sz="2400" dirty="0" err="1" smtClean="0"/>
              <a:t>Onvoorspelbaarheid</a:t>
            </a:r>
            <a:r>
              <a:rPr lang="en-GB" sz="2400" dirty="0" smtClean="0"/>
              <a:t> </a:t>
            </a:r>
            <a:r>
              <a:rPr lang="en-GB" sz="2400" dirty="0" err="1" smtClean="0"/>
              <a:t>incontinentie</a:t>
            </a:r>
            <a:endParaRPr lang="en-GB" sz="2400" dirty="0" smtClean="0"/>
          </a:p>
          <a:p>
            <a:pPr lvl="1">
              <a:buClr>
                <a:srgbClr val="FFC000"/>
              </a:buClr>
            </a:pPr>
            <a:r>
              <a:rPr lang="en-GB" sz="2400" dirty="0" err="1" smtClean="0"/>
              <a:t>Taboe</a:t>
            </a:r>
            <a:endParaRPr lang="en-GB" sz="2400" dirty="0" smtClean="0"/>
          </a:p>
        </p:txBody>
      </p:sp>
    </p:spTree>
    <p:extLst>
      <p:ext uri="{BB962C8B-B14F-4D97-AF65-F5344CB8AC3E}">
        <p14:creationId xmlns:p14="http://schemas.microsoft.com/office/powerpoint/2010/main" val="26218630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43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43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491642" y="230188"/>
            <a:ext cx="8442796" cy="791650"/>
          </a:xfrm>
        </p:spPr>
        <p:txBody>
          <a:bodyPr/>
          <a:lstStyle/>
          <a:p>
            <a:r>
              <a:rPr lang="en-GB" dirty="0" err="1" smtClean="0"/>
              <a:t>Voorspelbaarder</a:t>
            </a:r>
            <a:r>
              <a:rPr lang="en-GB" dirty="0" smtClean="0"/>
              <a:t> </a:t>
            </a:r>
            <a:r>
              <a:rPr lang="en-GB" dirty="0" err="1" smtClean="0"/>
              <a:t>maken</a:t>
            </a:r>
            <a:r>
              <a:rPr lang="en-GB" dirty="0" smtClean="0"/>
              <a:t> </a:t>
            </a:r>
            <a:r>
              <a:rPr lang="en-GB" dirty="0" err="1" smtClean="0"/>
              <a:t>incontinentie</a:t>
            </a:r>
            <a:endParaRPr lang="en-GB" dirty="0" smtClean="0"/>
          </a:p>
        </p:txBody>
      </p:sp>
      <p:sp>
        <p:nvSpPr>
          <p:cNvPr id="19459" name="Content Placeholder 2"/>
          <p:cNvSpPr>
            <a:spLocks noGrp="1"/>
          </p:cNvSpPr>
          <p:nvPr>
            <p:ph idx="1"/>
          </p:nvPr>
        </p:nvSpPr>
        <p:spPr/>
        <p:txBody>
          <a:bodyPr/>
          <a:lstStyle/>
          <a:p>
            <a:pPr>
              <a:buClr>
                <a:srgbClr val="FFC000"/>
              </a:buClr>
            </a:pPr>
            <a:r>
              <a:rPr lang="nl-NL" dirty="0"/>
              <a:t>Leren luisteren naar het eigen lichaam </a:t>
            </a:r>
            <a:r>
              <a:rPr lang="nl-NL" dirty="0" smtClean="0"/>
              <a:t>(</a:t>
            </a:r>
            <a:r>
              <a:rPr lang="nl-NL" dirty="0"/>
              <a:t>prikkelingen, effect voeding, patronen)</a:t>
            </a:r>
            <a:r>
              <a:rPr lang="nl-NL" dirty="0" smtClean="0"/>
              <a:t/>
            </a:r>
            <a:br>
              <a:rPr lang="nl-NL" dirty="0" smtClean="0"/>
            </a:br>
            <a:endParaRPr lang="nl-NL" dirty="0"/>
          </a:p>
          <a:p>
            <a:pPr>
              <a:buClr>
                <a:srgbClr val="FFC000"/>
              </a:buClr>
            </a:pPr>
            <a:r>
              <a:rPr lang="nl-NL" dirty="0"/>
              <a:t>Vinden van de juiste </a:t>
            </a:r>
            <a:r>
              <a:rPr lang="nl-NL" dirty="0" smtClean="0"/>
              <a:t>materialen</a:t>
            </a:r>
          </a:p>
          <a:p>
            <a:pPr lvl="1">
              <a:buClr>
                <a:srgbClr val="FFC000"/>
              </a:buClr>
            </a:pPr>
            <a:r>
              <a:rPr lang="nl-NL" dirty="0" smtClean="0"/>
              <a:t>via </a:t>
            </a:r>
            <a:r>
              <a:rPr lang="nl-NL" dirty="0"/>
              <a:t>zorgverleners en </a:t>
            </a:r>
            <a:r>
              <a:rPr lang="nl-NL" dirty="0" smtClean="0"/>
              <a:t>apothekers</a:t>
            </a:r>
          </a:p>
          <a:p>
            <a:pPr lvl="1">
              <a:buClr>
                <a:srgbClr val="FFC000"/>
              </a:buClr>
            </a:pPr>
            <a:r>
              <a:rPr lang="nl-NL" dirty="0" smtClean="0"/>
              <a:t>internet </a:t>
            </a:r>
            <a:r>
              <a:rPr lang="nl-NL" dirty="0"/>
              <a:t>	</a:t>
            </a:r>
            <a:endParaRPr lang="nl-NL" dirty="0" smtClean="0"/>
          </a:p>
          <a:p>
            <a:pPr lvl="1">
              <a:buClr>
                <a:srgbClr val="FFC000"/>
              </a:buClr>
            </a:pPr>
            <a:r>
              <a:rPr lang="nl-NL" dirty="0" err="1" smtClean="0"/>
              <a:t>Incoclub</a:t>
            </a:r>
            <a:r>
              <a:rPr lang="nl-NL" dirty="0"/>
              <a:t>: </a:t>
            </a:r>
            <a:r>
              <a:rPr lang="nl-NL" dirty="0" smtClean="0"/>
              <a:t>lotgenotenforum</a:t>
            </a:r>
            <a:br>
              <a:rPr lang="nl-NL" dirty="0" smtClean="0"/>
            </a:br>
            <a:endParaRPr lang="nl-NL" dirty="0" smtClean="0"/>
          </a:p>
          <a:p>
            <a:pPr>
              <a:buClr>
                <a:srgbClr val="FFC000"/>
              </a:buClr>
            </a:pPr>
            <a:r>
              <a:rPr lang="nl-NL" dirty="0" smtClean="0"/>
              <a:t>Toilet map</a:t>
            </a:r>
          </a:p>
          <a:p>
            <a:pPr lvl="1">
              <a:buClr>
                <a:srgbClr val="FFC000"/>
              </a:buClr>
            </a:pPr>
            <a:endParaRPr lang="nl-NL" dirty="0" smtClean="0"/>
          </a:p>
        </p:txBody>
      </p:sp>
    </p:spTree>
    <p:extLst>
      <p:ext uri="{BB962C8B-B14F-4D97-AF65-F5344CB8AC3E}">
        <p14:creationId xmlns:p14="http://schemas.microsoft.com/office/powerpoint/2010/main" val="36264107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45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459">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459">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9459">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945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Content Placeholder 2"/>
          <p:cNvSpPr>
            <a:spLocks noGrp="1"/>
          </p:cNvSpPr>
          <p:nvPr>
            <p:ph idx="1"/>
          </p:nvPr>
        </p:nvSpPr>
        <p:spPr/>
        <p:txBody>
          <a:bodyPr/>
          <a:lstStyle/>
          <a:p>
            <a:pPr marL="0" indent="0">
              <a:buClr>
                <a:srgbClr val="FFC000"/>
              </a:buClr>
              <a:buNone/>
            </a:pPr>
            <a:endParaRPr lang="en-GB" sz="2400" dirty="0" smtClean="0"/>
          </a:p>
          <a:p>
            <a:pPr>
              <a:buClr>
                <a:srgbClr val="FFC000"/>
              </a:buClr>
            </a:pPr>
            <a:r>
              <a:rPr lang="en-GB" sz="2400" dirty="0" err="1" smtClean="0"/>
              <a:t>Waar</a:t>
            </a:r>
            <a:r>
              <a:rPr lang="en-GB" sz="2400" dirty="0" smtClean="0"/>
              <a:t> </a:t>
            </a:r>
            <a:r>
              <a:rPr lang="en-GB" sz="2400" dirty="0" err="1" smtClean="0"/>
              <a:t>lopen</a:t>
            </a:r>
            <a:r>
              <a:rPr lang="en-GB" sz="2400" dirty="0" smtClean="0"/>
              <a:t> </a:t>
            </a:r>
            <a:r>
              <a:rPr lang="en-GB" sz="2400" dirty="0" err="1" smtClean="0"/>
              <a:t>mensen</a:t>
            </a:r>
            <a:r>
              <a:rPr lang="en-GB" sz="2400" dirty="0" smtClean="0"/>
              <a:t> </a:t>
            </a:r>
            <a:r>
              <a:rPr lang="en-GB" sz="2400" dirty="0" err="1" smtClean="0"/>
              <a:t>tegenaan</a:t>
            </a:r>
            <a:r>
              <a:rPr lang="en-GB" sz="2400" dirty="0" smtClean="0"/>
              <a:t>?</a:t>
            </a:r>
          </a:p>
          <a:p>
            <a:pPr lvl="1">
              <a:buClr>
                <a:srgbClr val="FFC000"/>
              </a:buClr>
            </a:pPr>
            <a:r>
              <a:rPr lang="en-GB" sz="2400" dirty="0" err="1" smtClean="0"/>
              <a:t>Onvoorspelbaarheid</a:t>
            </a:r>
            <a:r>
              <a:rPr lang="en-GB" sz="2400" dirty="0" smtClean="0"/>
              <a:t> </a:t>
            </a:r>
            <a:r>
              <a:rPr lang="en-GB" sz="2400" dirty="0" err="1" smtClean="0"/>
              <a:t>incontinentie</a:t>
            </a:r>
            <a:endParaRPr lang="en-GB" sz="2400" dirty="0" smtClean="0"/>
          </a:p>
          <a:p>
            <a:pPr lvl="1">
              <a:buClr>
                <a:srgbClr val="FFC000"/>
              </a:buClr>
            </a:pPr>
            <a:r>
              <a:rPr lang="en-GB" sz="2400" dirty="0" err="1" smtClean="0"/>
              <a:t>Taboe</a:t>
            </a:r>
            <a:endParaRPr lang="en-GB" sz="2400" dirty="0" smtClean="0"/>
          </a:p>
        </p:txBody>
      </p:sp>
    </p:spTree>
    <p:extLst>
      <p:ext uri="{BB962C8B-B14F-4D97-AF65-F5344CB8AC3E}">
        <p14:creationId xmlns:p14="http://schemas.microsoft.com/office/powerpoint/2010/main" val="24877356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43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491642" y="230188"/>
            <a:ext cx="8442796" cy="791650"/>
          </a:xfrm>
        </p:spPr>
        <p:txBody>
          <a:bodyPr/>
          <a:lstStyle/>
          <a:p>
            <a:r>
              <a:rPr lang="en-GB" dirty="0" err="1" smtClean="0"/>
              <a:t>Verbergen</a:t>
            </a:r>
            <a:r>
              <a:rPr lang="en-GB" dirty="0" smtClean="0"/>
              <a:t> </a:t>
            </a:r>
            <a:r>
              <a:rPr lang="en-GB" dirty="0" err="1" smtClean="0"/>
              <a:t>incontinentie</a:t>
            </a:r>
            <a:r>
              <a:rPr lang="en-GB" dirty="0" smtClean="0"/>
              <a:t>(</a:t>
            </a:r>
            <a:r>
              <a:rPr lang="en-GB" dirty="0" err="1" smtClean="0"/>
              <a:t>materialen</a:t>
            </a:r>
            <a:r>
              <a:rPr lang="en-GB" dirty="0" smtClean="0"/>
              <a:t>)</a:t>
            </a:r>
          </a:p>
        </p:txBody>
      </p:sp>
      <p:sp>
        <p:nvSpPr>
          <p:cNvPr id="20483" name="Content Placeholder 2"/>
          <p:cNvSpPr>
            <a:spLocks noGrp="1"/>
          </p:cNvSpPr>
          <p:nvPr>
            <p:ph idx="1"/>
          </p:nvPr>
        </p:nvSpPr>
        <p:spPr/>
        <p:txBody>
          <a:bodyPr/>
          <a:lstStyle/>
          <a:p>
            <a:pPr>
              <a:buClr>
                <a:srgbClr val="FFC000"/>
              </a:buClr>
            </a:pPr>
            <a:r>
              <a:rPr lang="nl-NL" sz="2400" dirty="0" smtClean="0"/>
              <a:t>Incontinentiemateriaal </a:t>
            </a:r>
            <a:r>
              <a:rPr lang="nl-NL" sz="2400" dirty="0"/>
              <a:t>is uiteindelijk alleen effectief als het onzichtbaar is voor </a:t>
            </a:r>
            <a:r>
              <a:rPr lang="nl-NL" sz="2400" dirty="0" smtClean="0"/>
              <a:t>anderen</a:t>
            </a:r>
          </a:p>
          <a:p>
            <a:pPr>
              <a:buClr>
                <a:srgbClr val="FFC000"/>
              </a:buClr>
            </a:pPr>
            <a:endParaRPr lang="nl-NL" sz="2400" i="1" dirty="0"/>
          </a:p>
          <a:p>
            <a:pPr lvl="1">
              <a:buClr>
                <a:srgbClr val="FFC000"/>
              </a:buClr>
            </a:pPr>
            <a:r>
              <a:rPr lang="nl-NL" sz="2400" dirty="0"/>
              <a:t>Belang discrete levering producten</a:t>
            </a:r>
          </a:p>
          <a:p>
            <a:pPr lvl="1">
              <a:buClr>
                <a:srgbClr val="FFC000"/>
              </a:buClr>
            </a:pPr>
            <a:r>
              <a:rPr lang="nl-NL" sz="2400" dirty="0"/>
              <a:t>Hoog sluitende broeken, of body’s</a:t>
            </a:r>
          </a:p>
          <a:p>
            <a:pPr lvl="1">
              <a:buClr>
                <a:srgbClr val="FFC000"/>
              </a:buClr>
            </a:pPr>
            <a:r>
              <a:rPr lang="nl-NL" sz="2400" dirty="0"/>
              <a:t>Aanschaf van opvallende draagtas</a:t>
            </a:r>
          </a:p>
          <a:p>
            <a:pPr lvl="1">
              <a:buClr>
                <a:srgbClr val="FFC000"/>
              </a:buClr>
            </a:pPr>
            <a:r>
              <a:rPr lang="nl-NL" sz="2400" dirty="0"/>
              <a:t>Ruime prullenbakken op het </a:t>
            </a:r>
            <a:r>
              <a:rPr lang="nl-NL" sz="2400" dirty="0" smtClean="0"/>
              <a:t>toilet</a:t>
            </a:r>
          </a:p>
          <a:p>
            <a:pPr lvl="1">
              <a:buClr>
                <a:srgbClr val="FFC000"/>
              </a:buClr>
            </a:pPr>
            <a:endParaRPr lang="nl-NL" sz="2400" dirty="0"/>
          </a:p>
          <a:p>
            <a:pPr>
              <a:buClr>
                <a:srgbClr val="FFC000"/>
              </a:buClr>
            </a:pPr>
            <a:r>
              <a:rPr lang="nl-NL" sz="2400" dirty="0" err="1" smtClean="0"/>
              <a:t>Incoclub</a:t>
            </a:r>
            <a:r>
              <a:rPr lang="nl-NL" sz="2400" dirty="0" smtClean="0"/>
              <a:t> = belangrijke bron van gedeelde ervaringen</a:t>
            </a:r>
            <a:endParaRPr lang="nl-NL" sz="2400" dirty="0"/>
          </a:p>
        </p:txBody>
      </p:sp>
    </p:spTree>
    <p:extLst>
      <p:ext uri="{BB962C8B-B14F-4D97-AF65-F5344CB8AC3E}">
        <p14:creationId xmlns:p14="http://schemas.microsoft.com/office/powerpoint/2010/main" val="342031211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48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48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48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48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048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491642" y="230188"/>
            <a:ext cx="8442796" cy="1353086"/>
          </a:xfrm>
        </p:spPr>
        <p:txBody>
          <a:bodyPr/>
          <a:lstStyle/>
          <a:p>
            <a:r>
              <a:rPr lang="en-GB" dirty="0" err="1" smtClean="0"/>
              <a:t>Normaliseren</a:t>
            </a:r>
            <a:r>
              <a:rPr lang="en-GB" dirty="0" smtClean="0"/>
              <a:t> </a:t>
            </a:r>
            <a:r>
              <a:rPr lang="en-GB" dirty="0" err="1" smtClean="0"/>
              <a:t>incontinentie</a:t>
            </a:r>
            <a:r>
              <a:rPr lang="en-GB" dirty="0" smtClean="0"/>
              <a:t/>
            </a:r>
            <a:br>
              <a:rPr lang="en-GB" dirty="0" smtClean="0"/>
            </a:br>
            <a:r>
              <a:rPr lang="en-GB" dirty="0" smtClean="0"/>
              <a:t>(</a:t>
            </a:r>
            <a:r>
              <a:rPr lang="en-GB" dirty="0" err="1" smtClean="0"/>
              <a:t>werken</a:t>
            </a:r>
            <a:r>
              <a:rPr lang="en-GB" dirty="0" smtClean="0"/>
              <a:t> </a:t>
            </a:r>
            <a:r>
              <a:rPr lang="en-GB" dirty="0" err="1" smtClean="0"/>
              <a:t>aan</a:t>
            </a:r>
            <a:r>
              <a:rPr lang="en-GB" dirty="0" smtClean="0"/>
              <a:t> </a:t>
            </a:r>
            <a:r>
              <a:rPr lang="en-GB" i="1" dirty="0" err="1" smtClean="0"/>
              <a:t>gewoon</a:t>
            </a:r>
            <a:r>
              <a:rPr lang="en-GB" i="1" dirty="0" smtClean="0"/>
              <a:t> </a:t>
            </a:r>
            <a:r>
              <a:rPr lang="en-GB" i="1" dirty="0" err="1" smtClean="0"/>
              <a:t>anders</a:t>
            </a:r>
            <a:r>
              <a:rPr lang="en-GB" dirty="0" smtClean="0"/>
              <a:t>)		</a:t>
            </a:r>
          </a:p>
        </p:txBody>
      </p:sp>
      <p:sp>
        <p:nvSpPr>
          <p:cNvPr id="20483" name="Content Placeholder 2"/>
          <p:cNvSpPr>
            <a:spLocks noGrp="1"/>
          </p:cNvSpPr>
          <p:nvPr>
            <p:ph idx="1"/>
          </p:nvPr>
        </p:nvSpPr>
        <p:spPr/>
        <p:txBody>
          <a:bodyPr/>
          <a:lstStyle/>
          <a:p>
            <a:pPr>
              <a:buClr>
                <a:srgbClr val="FFC000"/>
              </a:buClr>
            </a:pPr>
            <a:r>
              <a:rPr lang="nl-NL" sz="2400" dirty="0"/>
              <a:t>In contact met </a:t>
            </a:r>
            <a:r>
              <a:rPr lang="nl-NL" sz="2400" dirty="0" smtClean="0"/>
              <a:t>zorgverleners/partner</a:t>
            </a:r>
            <a:endParaRPr lang="nl-NL" sz="2400" dirty="0"/>
          </a:p>
        </p:txBody>
      </p:sp>
    </p:spTree>
    <p:extLst>
      <p:ext uri="{BB962C8B-B14F-4D97-AF65-F5344CB8AC3E}">
        <p14:creationId xmlns:p14="http://schemas.microsoft.com/office/powerpoint/2010/main" val="4082273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Content Placeholder 2"/>
          <p:cNvSpPr>
            <a:spLocks noGrp="1"/>
          </p:cNvSpPr>
          <p:nvPr>
            <p:ph idx="1"/>
          </p:nvPr>
        </p:nvSpPr>
        <p:spPr>
          <a:xfrm>
            <a:off x="471714" y="338138"/>
            <a:ext cx="8229600" cy="5917519"/>
          </a:xfrm>
        </p:spPr>
        <p:txBody>
          <a:bodyPr/>
          <a:lstStyle/>
          <a:p>
            <a:pPr marL="0" indent="0">
              <a:lnSpc>
                <a:spcPts val="3400"/>
              </a:lnSpc>
              <a:buNone/>
            </a:pPr>
            <a:r>
              <a:rPr lang="nl-NL" sz="2000" dirty="0" smtClean="0"/>
              <a:t>‘</a:t>
            </a:r>
            <a:r>
              <a:rPr lang="nl-NL" sz="2000" dirty="0"/>
              <a:t>Ja, hij maakte het wat makkelijker voor me. </a:t>
            </a:r>
            <a:endParaRPr lang="nl-NL" sz="2000" dirty="0" smtClean="0"/>
          </a:p>
          <a:p>
            <a:pPr marL="0" indent="0">
              <a:lnSpc>
                <a:spcPts val="3400"/>
              </a:lnSpc>
              <a:buNone/>
            </a:pPr>
            <a:r>
              <a:rPr lang="nl-NL" sz="2000" dirty="0" smtClean="0"/>
              <a:t>Ik </a:t>
            </a:r>
            <a:r>
              <a:rPr lang="nl-NL" sz="2000" dirty="0"/>
              <a:t>kan me een situatie herinneren dat ik, toen had ik nog </a:t>
            </a:r>
            <a:r>
              <a:rPr lang="nl-NL" sz="2000" dirty="0" smtClean="0"/>
              <a:t>die </a:t>
            </a:r>
            <a:r>
              <a:rPr lang="nl-NL" sz="2000" dirty="0"/>
              <a:t>verblijfskatheter. En ik moest iedere keer die zak die er aan vastzat, legen. En toen zat ik een keer op de bank en toen ging het </a:t>
            </a:r>
            <a:r>
              <a:rPr lang="nl-NL" sz="2000" dirty="0" smtClean="0"/>
              <a:t>mis</a:t>
            </a:r>
            <a:r>
              <a:rPr lang="nl-NL" sz="2000" dirty="0"/>
              <a:t>!</a:t>
            </a:r>
            <a:r>
              <a:rPr lang="nl-NL" sz="2000" dirty="0" smtClean="0"/>
              <a:t> </a:t>
            </a:r>
            <a:br>
              <a:rPr lang="nl-NL" sz="2000" dirty="0" smtClean="0"/>
            </a:br>
            <a:r>
              <a:rPr lang="nl-NL" sz="2000" dirty="0" smtClean="0"/>
              <a:t>Hij: ‘Ik ga </a:t>
            </a:r>
            <a:r>
              <a:rPr lang="nl-NL" sz="2000" dirty="0"/>
              <a:t>wel even een fles voor je halen, en dan legen we dat in die fles en doe ik dat in het toilet voor je’.  Maar dat ging mis, en toen, zeek ik als het ware over z’n schoenen heen. Dus ik voelde me helemaal …. Ik zeg:  ’Nou, </a:t>
            </a:r>
            <a:r>
              <a:rPr lang="nl-NL" sz="2000" dirty="0" smtClean="0"/>
              <a:t>nu </a:t>
            </a:r>
            <a:r>
              <a:rPr lang="nl-NL" sz="2000" dirty="0"/>
              <a:t>hebben we alles wel gehad hè , alles over je heen’….’ Nee’ zegt ie, …. ‘Eerst moet je me nog even een keertje goed onderschijten, dan hebben we wel alles gehad.’</a:t>
            </a:r>
          </a:p>
          <a:p>
            <a:pPr marL="0" indent="0">
              <a:buNone/>
            </a:pPr>
            <a:endParaRPr lang="en-GB" sz="2400" dirty="0"/>
          </a:p>
          <a:p>
            <a:pPr marL="0" indent="0">
              <a:buFont typeface="Wingdings" pitchFamily="2" charset="2"/>
              <a:buNone/>
              <a:defRPr/>
            </a:pPr>
            <a:endParaRPr lang="en-GB" dirty="0"/>
          </a:p>
          <a:p>
            <a:pPr marL="0" indent="0">
              <a:buFont typeface="Wingdings" pitchFamily="2" charset="2"/>
              <a:buNone/>
              <a:defRPr/>
            </a:pPr>
            <a:endParaRPr lang="en-GB" dirty="0" smtClean="0"/>
          </a:p>
        </p:txBody>
      </p:sp>
    </p:spTree>
    <p:extLst>
      <p:ext uri="{BB962C8B-B14F-4D97-AF65-F5344CB8AC3E}">
        <p14:creationId xmlns:p14="http://schemas.microsoft.com/office/powerpoint/2010/main" val="1967801273"/>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p:txBody>
          <a:bodyPr/>
          <a:lstStyle/>
          <a:p>
            <a:pPr marL="0" indent="0">
              <a:lnSpc>
                <a:spcPts val="3400"/>
              </a:lnSpc>
              <a:buNone/>
            </a:pPr>
            <a:r>
              <a:rPr lang="nl-NL" sz="2000" dirty="0" smtClean="0"/>
              <a:t>‘Nou</a:t>
            </a:r>
            <a:r>
              <a:rPr lang="nl-NL" sz="2000" dirty="0"/>
              <a:t>, als mensen dan zo reageren, weet je, dat is eigenlijk wel heel erg goed gewoon. Dat maakt dat je eigenlijk denkt van ‘ja, waar doen we nou moeilijk over? Het is toch allemaal overkomelijk’.</a:t>
            </a:r>
            <a:endParaRPr lang="en-GB" sz="2000" dirty="0"/>
          </a:p>
          <a:p>
            <a:endParaRPr lang="nl-NL" dirty="0"/>
          </a:p>
        </p:txBody>
      </p:sp>
    </p:spTree>
    <p:extLst>
      <p:ext uri="{BB962C8B-B14F-4D97-AF65-F5344CB8AC3E}">
        <p14:creationId xmlns:p14="http://schemas.microsoft.com/office/powerpoint/2010/main" val="332346903"/>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491642" y="230188"/>
            <a:ext cx="8442796" cy="1353086"/>
          </a:xfrm>
        </p:spPr>
        <p:txBody>
          <a:bodyPr/>
          <a:lstStyle/>
          <a:p>
            <a:r>
              <a:rPr lang="en-GB" dirty="0" err="1" smtClean="0"/>
              <a:t>Normaliseren</a:t>
            </a:r>
            <a:r>
              <a:rPr lang="en-GB" dirty="0" smtClean="0"/>
              <a:t> </a:t>
            </a:r>
            <a:r>
              <a:rPr lang="en-GB" dirty="0" err="1" smtClean="0"/>
              <a:t>incontinentie</a:t>
            </a:r>
            <a:r>
              <a:rPr lang="en-GB" dirty="0" smtClean="0"/>
              <a:t/>
            </a:r>
            <a:br>
              <a:rPr lang="en-GB" dirty="0" smtClean="0"/>
            </a:br>
            <a:r>
              <a:rPr lang="en-GB" dirty="0" smtClean="0"/>
              <a:t>(</a:t>
            </a:r>
            <a:r>
              <a:rPr lang="en-GB" dirty="0" err="1" smtClean="0"/>
              <a:t>werken</a:t>
            </a:r>
            <a:r>
              <a:rPr lang="en-GB" dirty="0" smtClean="0"/>
              <a:t> </a:t>
            </a:r>
            <a:r>
              <a:rPr lang="en-GB" dirty="0" err="1" smtClean="0"/>
              <a:t>aan</a:t>
            </a:r>
            <a:r>
              <a:rPr lang="en-GB" dirty="0" smtClean="0"/>
              <a:t> </a:t>
            </a:r>
            <a:r>
              <a:rPr lang="en-GB" i="1" dirty="0" err="1" smtClean="0"/>
              <a:t>gewoon</a:t>
            </a:r>
            <a:r>
              <a:rPr lang="en-GB" i="1" dirty="0" smtClean="0"/>
              <a:t> </a:t>
            </a:r>
            <a:r>
              <a:rPr lang="en-GB" i="1" dirty="0" err="1" smtClean="0"/>
              <a:t>anders</a:t>
            </a:r>
            <a:r>
              <a:rPr lang="en-GB" dirty="0" smtClean="0"/>
              <a:t>)		</a:t>
            </a:r>
          </a:p>
        </p:txBody>
      </p:sp>
      <p:sp>
        <p:nvSpPr>
          <p:cNvPr id="20483" name="Content Placeholder 2"/>
          <p:cNvSpPr>
            <a:spLocks noGrp="1"/>
          </p:cNvSpPr>
          <p:nvPr>
            <p:ph idx="1"/>
          </p:nvPr>
        </p:nvSpPr>
        <p:spPr/>
        <p:txBody>
          <a:bodyPr/>
          <a:lstStyle/>
          <a:p>
            <a:pPr>
              <a:buClr>
                <a:srgbClr val="FFC000"/>
              </a:buClr>
            </a:pPr>
            <a:r>
              <a:rPr lang="nl-NL" sz="2400" dirty="0"/>
              <a:t>In contact met </a:t>
            </a:r>
            <a:r>
              <a:rPr lang="nl-NL" sz="2400" dirty="0" smtClean="0"/>
              <a:t>zorgverleners/partner</a:t>
            </a:r>
            <a:endParaRPr lang="nl-NL" sz="2400" dirty="0"/>
          </a:p>
          <a:p>
            <a:pPr>
              <a:buClr>
                <a:srgbClr val="FFC000"/>
              </a:buClr>
            </a:pPr>
            <a:r>
              <a:rPr lang="nl-NL" sz="2400" dirty="0"/>
              <a:t>Vormgeving incontinentiemateriaal</a:t>
            </a:r>
          </a:p>
          <a:p>
            <a:pPr>
              <a:buClr>
                <a:srgbClr val="FFC000"/>
              </a:buClr>
            </a:pPr>
            <a:r>
              <a:rPr lang="nl-NL" sz="2400" dirty="0" smtClean="0"/>
              <a:t>(Anoniem</a:t>
            </a:r>
            <a:r>
              <a:rPr lang="nl-NL" sz="2400" dirty="0"/>
              <a:t>) lotgenotencontact</a:t>
            </a:r>
          </a:p>
        </p:txBody>
      </p:sp>
    </p:spTree>
    <p:extLst>
      <p:ext uri="{BB962C8B-B14F-4D97-AF65-F5344CB8AC3E}">
        <p14:creationId xmlns:p14="http://schemas.microsoft.com/office/powerpoint/2010/main" val="24452123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48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48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Content Placeholder 2"/>
          <p:cNvSpPr>
            <a:spLocks noGrp="1"/>
          </p:cNvSpPr>
          <p:nvPr>
            <p:ph idx="1"/>
          </p:nvPr>
        </p:nvSpPr>
        <p:spPr>
          <a:xfrm>
            <a:off x="519113" y="1640114"/>
            <a:ext cx="8229600" cy="4074886"/>
          </a:xfrm>
        </p:spPr>
        <p:txBody>
          <a:bodyPr/>
          <a:lstStyle/>
          <a:p>
            <a:pPr marL="0" indent="0">
              <a:buClr>
                <a:srgbClr val="FFC000"/>
              </a:buClr>
              <a:buNone/>
            </a:pPr>
            <a:r>
              <a:rPr lang="nl-NL" dirty="0" smtClean="0"/>
              <a:t>Drie dominantie thema’s</a:t>
            </a:r>
          </a:p>
          <a:p>
            <a:pPr>
              <a:buClr>
                <a:srgbClr val="FFC000"/>
              </a:buClr>
            </a:pPr>
            <a:r>
              <a:rPr lang="nl-NL" dirty="0" smtClean="0"/>
              <a:t>voorspelbaar </a:t>
            </a:r>
            <a:r>
              <a:rPr lang="nl-NL" dirty="0"/>
              <a:t>maken van </a:t>
            </a:r>
            <a:r>
              <a:rPr lang="nl-NL" dirty="0" smtClean="0"/>
              <a:t>incontinentie </a:t>
            </a:r>
          </a:p>
          <a:p>
            <a:pPr>
              <a:buClr>
                <a:srgbClr val="FFC000"/>
              </a:buClr>
            </a:pPr>
            <a:r>
              <a:rPr lang="nl-NL" dirty="0" smtClean="0"/>
              <a:t>verbergen </a:t>
            </a:r>
            <a:r>
              <a:rPr lang="nl-NL" dirty="0"/>
              <a:t>van </a:t>
            </a:r>
            <a:r>
              <a:rPr lang="nl-NL" dirty="0" smtClean="0"/>
              <a:t>incontinentiematerialen</a:t>
            </a:r>
          </a:p>
          <a:p>
            <a:pPr>
              <a:buClr>
                <a:srgbClr val="FFC000"/>
              </a:buClr>
            </a:pPr>
            <a:r>
              <a:rPr lang="nl-NL" dirty="0" smtClean="0"/>
              <a:t>normaliseren </a:t>
            </a:r>
            <a:r>
              <a:rPr lang="nl-NL" dirty="0"/>
              <a:t>incontinentie</a:t>
            </a:r>
          </a:p>
          <a:p>
            <a:pPr marL="0" indent="0">
              <a:buNone/>
            </a:pPr>
            <a:endParaRPr lang="nl-NL" dirty="0"/>
          </a:p>
        </p:txBody>
      </p:sp>
      <p:sp>
        <p:nvSpPr>
          <p:cNvPr id="2" name="Title 1"/>
          <p:cNvSpPr>
            <a:spLocks noGrp="1"/>
          </p:cNvSpPr>
          <p:nvPr>
            <p:ph type="title"/>
          </p:nvPr>
        </p:nvSpPr>
        <p:spPr>
          <a:xfrm>
            <a:off x="491642" y="230188"/>
            <a:ext cx="8442796" cy="791650"/>
          </a:xfrm>
        </p:spPr>
        <p:txBody>
          <a:bodyPr/>
          <a:lstStyle/>
          <a:p>
            <a:r>
              <a:rPr lang="en-GB" dirty="0" err="1" smtClean="0"/>
              <a:t>Conclusies</a:t>
            </a:r>
            <a:endParaRPr lang="en-GB" dirty="0" smtClean="0"/>
          </a:p>
        </p:txBody>
      </p:sp>
    </p:spTree>
    <p:extLst>
      <p:ext uri="{BB962C8B-B14F-4D97-AF65-F5344CB8AC3E}">
        <p14:creationId xmlns:p14="http://schemas.microsoft.com/office/powerpoint/2010/main" val="2854863807"/>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Content Placeholder 2"/>
          <p:cNvSpPr>
            <a:spLocks noGrp="1"/>
          </p:cNvSpPr>
          <p:nvPr>
            <p:ph idx="1"/>
          </p:nvPr>
        </p:nvSpPr>
        <p:spPr>
          <a:xfrm>
            <a:off x="519113" y="1640114"/>
            <a:ext cx="8229600" cy="4074886"/>
          </a:xfrm>
        </p:spPr>
        <p:txBody>
          <a:bodyPr/>
          <a:lstStyle/>
          <a:p>
            <a:pPr>
              <a:buClr>
                <a:srgbClr val="FFC000"/>
              </a:buClr>
            </a:pPr>
            <a:r>
              <a:rPr lang="nl-NL" dirty="0" smtClean="0"/>
              <a:t>voorspelbaar </a:t>
            </a:r>
            <a:r>
              <a:rPr lang="nl-NL" dirty="0"/>
              <a:t>maken van </a:t>
            </a:r>
            <a:r>
              <a:rPr lang="nl-NL" dirty="0" smtClean="0"/>
              <a:t>incontinentie </a:t>
            </a:r>
          </a:p>
          <a:p>
            <a:pPr marL="0" indent="0">
              <a:buNone/>
            </a:pPr>
            <a:r>
              <a:rPr lang="nl-NL" dirty="0" smtClean="0"/>
              <a:t>Meer informatie over en ondersteuning bij zoektocht naar de juiste materialen</a:t>
            </a:r>
            <a:endParaRPr lang="nl-NL" dirty="0"/>
          </a:p>
        </p:txBody>
      </p:sp>
      <p:sp>
        <p:nvSpPr>
          <p:cNvPr id="2" name="Title 1"/>
          <p:cNvSpPr>
            <a:spLocks noGrp="1"/>
          </p:cNvSpPr>
          <p:nvPr>
            <p:ph type="title"/>
          </p:nvPr>
        </p:nvSpPr>
        <p:spPr>
          <a:xfrm>
            <a:off x="491642" y="230188"/>
            <a:ext cx="8442796" cy="791650"/>
          </a:xfrm>
        </p:spPr>
        <p:txBody>
          <a:bodyPr/>
          <a:lstStyle/>
          <a:p>
            <a:r>
              <a:rPr lang="en-GB" dirty="0" err="1" smtClean="0"/>
              <a:t>Conclusies</a:t>
            </a:r>
            <a:endParaRPr lang="en-GB" dirty="0" smtClean="0"/>
          </a:p>
        </p:txBody>
      </p:sp>
    </p:spTree>
    <p:extLst>
      <p:ext uri="{BB962C8B-B14F-4D97-AF65-F5344CB8AC3E}">
        <p14:creationId xmlns:p14="http://schemas.microsoft.com/office/powerpoint/2010/main" val="3271509555"/>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Content Placeholder 2"/>
          <p:cNvSpPr>
            <a:spLocks noGrp="1"/>
          </p:cNvSpPr>
          <p:nvPr>
            <p:ph idx="1"/>
          </p:nvPr>
        </p:nvSpPr>
        <p:spPr>
          <a:xfrm>
            <a:off x="519113" y="1640114"/>
            <a:ext cx="8229600" cy="4074886"/>
          </a:xfrm>
        </p:spPr>
        <p:txBody>
          <a:bodyPr/>
          <a:lstStyle/>
          <a:p>
            <a:pPr>
              <a:buClr>
                <a:srgbClr val="FFC000"/>
              </a:buClr>
            </a:pPr>
            <a:r>
              <a:rPr lang="nl-NL" dirty="0" smtClean="0"/>
              <a:t>verbergen </a:t>
            </a:r>
            <a:r>
              <a:rPr lang="nl-NL" dirty="0"/>
              <a:t>van </a:t>
            </a:r>
            <a:r>
              <a:rPr lang="nl-NL" dirty="0" smtClean="0"/>
              <a:t>incontinentiematerialen</a:t>
            </a:r>
          </a:p>
          <a:p>
            <a:pPr marL="0" indent="0">
              <a:buClr>
                <a:srgbClr val="FFC000"/>
              </a:buClr>
              <a:buNone/>
            </a:pPr>
            <a:r>
              <a:rPr lang="nl-NL" dirty="0" smtClean="0"/>
              <a:t>Verspreiding kennis hierover verbetert situatie direct (circuleert vooral onder lotgenoten)</a:t>
            </a:r>
          </a:p>
          <a:p>
            <a:pPr marL="0" indent="0">
              <a:buNone/>
            </a:pPr>
            <a:endParaRPr lang="nl-NL" dirty="0"/>
          </a:p>
        </p:txBody>
      </p:sp>
      <p:sp>
        <p:nvSpPr>
          <p:cNvPr id="2" name="Title 1"/>
          <p:cNvSpPr>
            <a:spLocks noGrp="1"/>
          </p:cNvSpPr>
          <p:nvPr>
            <p:ph type="title"/>
          </p:nvPr>
        </p:nvSpPr>
        <p:spPr>
          <a:xfrm>
            <a:off x="491642" y="230188"/>
            <a:ext cx="8442796" cy="791650"/>
          </a:xfrm>
        </p:spPr>
        <p:txBody>
          <a:bodyPr/>
          <a:lstStyle/>
          <a:p>
            <a:r>
              <a:rPr lang="en-GB" dirty="0" err="1" smtClean="0"/>
              <a:t>Conclusies</a:t>
            </a:r>
            <a:endParaRPr lang="en-GB" dirty="0" smtClean="0"/>
          </a:p>
        </p:txBody>
      </p:sp>
    </p:spTree>
    <p:extLst>
      <p:ext uri="{BB962C8B-B14F-4D97-AF65-F5344CB8AC3E}">
        <p14:creationId xmlns:p14="http://schemas.microsoft.com/office/powerpoint/2010/main" val="358648592"/>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Content Placeholder 2"/>
          <p:cNvSpPr>
            <a:spLocks noGrp="1"/>
          </p:cNvSpPr>
          <p:nvPr>
            <p:ph idx="1"/>
          </p:nvPr>
        </p:nvSpPr>
        <p:spPr>
          <a:xfrm>
            <a:off x="519113" y="1640114"/>
            <a:ext cx="8229600" cy="4074886"/>
          </a:xfrm>
        </p:spPr>
        <p:txBody>
          <a:bodyPr/>
          <a:lstStyle/>
          <a:p>
            <a:pPr>
              <a:buClr>
                <a:srgbClr val="FFC000"/>
              </a:buClr>
            </a:pPr>
            <a:r>
              <a:rPr lang="nl-NL" dirty="0" smtClean="0"/>
              <a:t>normaliseren </a:t>
            </a:r>
            <a:r>
              <a:rPr lang="nl-NL" dirty="0"/>
              <a:t>incontinentie</a:t>
            </a:r>
          </a:p>
          <a:p>
            <a:pPr marL="0" indent="0">
              <a:buNone/>
            </a:pPr>
            <a:r>
              <a:rPr lang="nl-NL" dirty="0" smtClean="0"/>
              <a:t>Verspreiding van voorbeelden en kennis over hoe dit tot stand komt, kan de situatie van mensen direct verbeteren</a:t>
            </a:r>
            <a:endParaRPr lang="nl-NL" dirty="0"/>
          </a:p>
        </p:txBody>
      </p:sp>
      <p:sp>
        <p:nvSpPr>
          <p:cNvPr id="2" name="Title 1"/>
          <p:cNvSpPr>
            <a:spLocks noGrp="1"/>
          </p:cNvSpPr>
          <p:nvPr>
            <p:ph type="title"/>
          </p:nvPr>
        </p:nvSpPr>
        <p:spPr>
          <a:xfrm>
            <a:off x="491642" y="230188"/>
            <a:ext cx="8442796" cy="791650"/>
          </a:xfrm>
        </p:spPr>
        <p:txBody>
          <a:bodyPr/>
          <a:lstStyle/>
          <a:p>
            <a:r>
              <a:rPr lang="en-GB" dirty="0" err="1" smtClean="0"/>
              <a:t>Conclusies</a:t>
            </a:r>
            <a:endParaRPr lang="en-GB" dirty="0" smtClean="0"/>
          </a:p>
        </p:txBody>
      </p:sp>
    </p:spTree>
    <p:extLst>
      <p:ext uri="{BB962C8B-B14F-4D97-AF65-F5344CB8AC3E}">
        <p14:creationId xmlns:p14="http://schemas.microsoft.com/office/powerpoint/2010/main" val="411446234"/>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491642" y="230188"/>
            <a:ext cx="8442796" cy="791650"/>
          </a:xfrm>
        </p:spPr>
        <p:txBody>
          <a:bodyPr/>
          <a:lstStyle/>
          <a:p>
            <a:r>
              <a:rPr lang="en-GB" dirty="0" err="1" smtClean="0"/>
              <a:t>Conclusie</a:t>
            </a:r>
            <a:endParaRPr lang="en-GB" dirty="0" smtClean="0"/>
          </a:p>
        </p:txBody>
      </p:sp>
      <p:sp>
        <p:nvSpPr>
          <p:cNvPr id="24579" name="Content Placeholder 2"/>
          <p:cNvSpPr>
            <a:spLocks noGrp="1"/>
          </p:cNvSpPr>
          <p:nvPr>
            <p:ph idx="1"/>
          </p:nvPr>
        </p:nvSpPr>
        <p:spPr/>
        <p:txBody>
          <a:bodyPr/>
          <a:lstStyle/>
          <a:p>
            <a:pPr>
              <a:buClr>
                <a:srgbClr val="FFC000"/>
              </a:buClr>
            </a:pPr>
            <a:r>
              <a:rPr lang="nl-NL" dirty="0" smtClean="0"/>
              <a:t>Kortom: verspreiding van ervaringskennis, via lotgenoten en zorgverleners, over die thema’s kan veel opleveren voor mensen</a:t>
            </a:r>
          </a:p>
          <a:p>
            <a:pPr lvl="1">
              <a:buClr>
                <a:srgbClr val="FFC000"/>
              </a:buClr>
            </a:pPr>
            <a:r>
              <a:rPr lang="nl-NL" dirty="0" smtClean="0"/>
              <a:t>Inhoudelijke tips</a:t>
            </a:r>
          </a:p>
          <a:p>
            <a:pPr lvl="1">
              <a:buClr>
                <a:srgbClr val="FFC000"/>
              </a:buClr>
            </a:pPr>
            <a:r>
              <a:rPr lang="nl-NL" dirty="0" smtClean="0"/>
              <a:t>Deel van geheel</a:t>
            </a:r>
          </a:p>
          <a:p>
            <a:pPr lvl="1">
              <a:buClr>
                <a:srgbClr val="FFC000"/>
              </a:buClr>
            </a:pPr>
            <a:r>
              <a:rPr lang="nl-NL" dirty="0" smtClean="0"/>
              <a:t>Mijn kennis is iets waard</a:t>
            </a:r>
            <a:endParaRPr lang="nl-NL" dirty="0"/>
          </a:p>
          <a:p>
            <a:pPr marL="0" indent="0">
              <a:buNone/>
            </a:pPr>
            <a:endParaRPr lang="nl-NL" dirty="0"/>
          </a:p>
          <a:p>
            <a:pPr marL="0" lvl="1" indent="0">
              <a:buNone/>
            </a:pPr>
            <a:r>
              <a:rPr lang="nl-NL" dirty="0"/>
              <a:t>Veel vaker wijzen op </a:t>
            </a:r>
            <a:r>
              <a:rPr lang="nl-NL" dirty="0" smtClean="0"/>
              <a:t>plekken van uitwisseling, zoals het anonieme lotgenotenforum </a:t>
            </a:r>
            <a:r>
              <a:rPr lang="nl-NL" dirty="0" err="1" smtClean="0"/>
              <a:t>Incoclub</a:t>
            </a:r>
            <a:r>
              <a:rPr lang="nl-NL" dirty="0" smtClean="0"/>
              <a:t>.</a:t>
            </a:r>
            <a:endParaRPr lang="nl-NL" dirty="0"/>
          </a:p>
        </p:txBody>
      </p:sp>
    </p:spTree>
    <p:extLst>
      <p:ext uri="{BB962C8B-B14F-4D97-AF65-F5344CB8AC3E}">
        <p14:creationId xmlns:p14="http://schemas.microsoft.com/office/powerpoint/2010/main" val="1090160444"/>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Wageningen UR">
  <a:themeElements>
    <a:clrScheme name="BL 010412">
      <a:dk1>
        <a:srgbClr val="005172"/>
      </a:dk1>
      <a:lt1>
        <a:srgbClr val="FFFFFF"/>
      </a:lt1>
      <a:dk2>
        <a:srgbClr val="519FD7"/>
      </a:dk2>
      <a:lt2>
        <a:srgbClr val="FFFFFF"/>
      </a:lt2>
      <a:accent1>
        <a:srgbClr val="34B233"/>
      </a:accent1>
      <a:accent2>
        <a:srgbClr val="005172"/>
      </a:accent2>
      <a:accent3>
        <a:srgbClr val="948A85"/>
      </a:accent3>
      <a:accent4>
        <a:srgbClr val="D5D2CA"/>
      </a:accent4>
      <a:accent5>
        <a:srgbClr val="FF7900"/>
      </a:accent5>
      <a:accent6>
        <a:srgbClr val="00549F"/>
      </a:accent6>
      <a:hlink>
        <a:srgbClr val="00549F"/>
      </a:hlink>
      <a:folHlink>
        <a:srgbClr val="000000"/>
      </a:folHlink>
    </a:clrScheme>
    <a:fontScheme name="Wageningen UR">
      <a:majorFont>
        <a:latin typeface="Verdana"/>
        <a:ea typeface=""/>
        <a:cs typeface=""/>
      </a:majorFont>
      <a:minorFont>
        <a:latin typeface="Verdan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4"/>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5875">
          <a:solidFill>
            <a:schemeClr val="bg2"/>
          </a:solidFill>
        </a:ln>
      </a:spPr>
      <a:bodyPr/>
      <a:lstStyle/>
      <a:style>
        <a:lnRef idx="1">
          <a:schemeClr val="accent1"/>
        </a:lnRef>
        <a:fillRef idx="0">
          <a:schemeClr val="accent1"/>
        </a:fillRef>
        <a:effectRef idx="0">
          <a:schemeClr val="accent1"/>
        </a:effectRef>
        <a:fontRef idx="minor">
          <a:schemeClr val="tx1"/>
        </a:fontRef>
      </a:style>
    </a:lnDef>
    <a:txDef>
      <a:spPr>
        <a:solidFill>
          <a:schemeClr val="accent3"/>
        </a:solidFill>
      </a:spPr>
      <a:bodyPr wrap="none" rtlCol="0">
        <a:spAutoFit/>
      </a:bodyPr>
      <a:lstStyle>
        <a:defPPr>
          <a:lnSpc>
            <a:spcPts val="1800"/>
          </a:lnSpc>
          <a:defRPr sz="1400" dirty="0" err="1" smtClean="0">
            <a:latin typeface="Verdana"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2610</TotalTime>
  <Words>536</Words>
  <Application>Microsoft Office PowerPoint</Application>
  <PresentationFormat>Diavoorstelling (4:3)</PresentationFormat>
  <Paragraphs>79</Paragraphs>
  <Slides>20</Slides>
  <Notes>0</Notes>
  <HiddenSlides>0</HiddenSlides>
  <MMClips>0</MMClips>
  <ScaleCrop>false</ScaleCrop>
  <HeadingPairs>
    <vt:vector size="4" baseType="variant">
      <vt:variant>
        <vt:lpstr>Thema</vt:lpstr>
      </vt:variant>
      <vt:variant>
        <vt:i4>1</vt:i4>
      </vt:variant>
      <vt:variant>
        <vt:lpstr>Diatitels</vt:lpstr>
      </vt:variant>
      <vt:variant>
        <vt:i4>20</vt:i4>
      </vt:variant>
    </vt:vector>
  </HeadingPairs>
  <TitlesOfParts>
    <vt:vector size="21" baseType="lpstr">
      <vt:lpstr>Wageningen UR</vt:lpstr>
      <vt:lpstr>Naar huis gestuurd met een zak vol luiers</vt:lpstr>
      <vt:lpstr>Algemene informatie</vt:lpstr>
      <vt:lpstr>Algemene informatie</vt:lpstr>
      <vt:lpstr>PowerPoint-presentatie</vt:lpstr>
      <vt:lpstr>PowerPoint-presentatie</vt:lpstr>
      <vt:lpstr>PowerPoint-presentatie</vt:lpstr>
      <vt:lpstr>PowerPoint-presentatie</vt:lpstr>
      <vt:lpstr>PowerPoint-presentatie</vt:lpstr>
      <vt:lpstr>Voorspelbaarder maken incontinentie</vt:lpstr>
      <vt:lpstr>PowerPoint-presentatie</vt:lpstr>
      <vt:lpstr>Verbergen incontinentie(materialen)</vt:lpstr>
      <vt:lpstr>Normaliseren incontinentie (werken aan gewoon anders)  </vt:lpstr>
      <vt:lpstr>PowerPoint-presentatie</vt:lpstr>
      <vt:lpstr>PowerPoint-presentatie</vt:lpstr>
      <vt:lpstr>Normaliseren incontinentie (werken aan gewoon anders)  </vt:lpstr>
      <vt:lpstr>Conclusies</vt:lpstr>
      <vt:lpstr>Conclusies</vt:lpstr>
      <vt:lpstr>Conclusies</vt:lpstr>
      <vt:lpstr>Conclusies</vt:lpstr>
      <vt:lpstr>Conclusie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Martin Brinkman</dc:creator>
  <cp:lastModifiedBy>maartje</cp:lastModifiedBy>
  <cp:revision>300</cp:revision>
  <dcterms:created xsi:type="dcterms:W3CDTF">2011-09-29T08:30:03Z</dcterms:created>
  <dcterms:modified xsi:type="dcterms:W3CDTF">2013-04-10T18:49:37Z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o_Template">
    <vt:lpwstr>BLNL.pptx</vt:lpwstr>
  </property>
</Properties>
</file>