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74" r:id="rId3"/>
    <p:sldId id="275" r:id="rId4"/>
    <p:sldId id="276" r:id="rId5"/>
    <p:sldId id="277" r:id="rId6"/>
    <p:sldId id="278" r:id="rId7"/>
    <p:sldId id="281" r:id="rId8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9C35"/>
    <a:srgbClr val="FFFFFF"/>
    <a:srgbClr val="34B233"/>
    <a:srgbClr val="000000"/>
    <a:srgbClr val="292929"/>
    <a:srgbClr val="D5D2CA"/>
    <a:srgbClr val="005172"/>
    <a:srgbClr val="6AAD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E8034E78-7F5D-4C2E-B375-FC64B27BC917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ijl, gemiddeld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38B1855-1B75-4FBE-930C-398BA8C253C6}" styleName="Stijl, thema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202B0CA-FC54-4496-8BCA-5EF66A818D29}" styleName="Stijl, donker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8603FDC-E32A-4AB5-989C-0864C3EAD2B8}" styleName="Stijl, thema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B344D84-9AFB-497E-A393-DC336BA19D2E}" styleName="Stijl, gemiddeld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Stijl, gemiddeld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Stijl, gemiddeld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Stijl, gemiddeld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9631B5-78F2-41C9-869B-9F39066F8104}" styleName="Stijl, gemiddeld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Stijl, gemiddeld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Stijl, gemiddeld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84E427A-3D55-4303-BF80-6455036E1DE7}" styleName="Stijl, thema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3296810-A885-4BE3-A3E7-6D5BEEA58F35}" styleName="Stijl, gemiddeld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8A107856-5554-42FB-B03E-39F5DBC370BA}" styleName="Stijl, gemiddeld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25E5076-3810-47DD-B79F-674D7AD40C01}" styleName="Stijl, donker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269D01E-BC32-4049-B463-5C60D7B0CCD2}" styleName="Stijl, thema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D083AE6-46FA-4A59-8FB0-9F97EB10719F}" styleName="Stijl, licht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E3FDE45-AF77-4B5C-9715-49D594BDF05E}" styleName="Stijl, licht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Stijl, licht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8FB837D-C827-4EFA-A057-4D05807E0F7C}" styleName="Stijl, thema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929F9F4-4A8F-4326-A1B4-22849713DDAB}" styleName="Stijl, donker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4B1156A-380E-4F78-BDF5-A606A8083BF9}" styleName="Stijl, gemiddeld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Stijl, gemiddeld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8FD4443E-F989-4FC4-A0C8-D5A2AF1F390B}" styleName="Stijl, donker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8577" autoAdjust="0"/>
  </p:normalViewPr>
  <p:slideViewPr>
    <p:cSldViewPr snapToGrid="0" showGuides="1">
      <p:cViewPr>
        <p:scale>
          <a:sx n="66" d="100"/>
          <a:sy n="66" d="100"/>
        </p:scale>
        <p:origin x="-1506" y="-246"/>
      </p:cViewPr>
      <p:guideLst>
        <p:guide orient="horz" pos="1219"/>
        <p:guide orient="horz" pos="147"/>
        <p:guide orient="horz"/>
        <p:guide orient="horz" pos="3756"/>
        <p:guide pos="339"/>
        <p:guide pos="563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DBC786-11ED-4372-AE11-F0A3B18D9A6A}" type="datetimeFigureOut">
              <a:rPr lang="nl-NL" smtClean="0"/>
              <a:t>10-4-2013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B3917F-D21E-4CB7-A5C6-2CDC40FA3A8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2093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3" y="230188"/>
            <a:ext cx="8442796" cy="839787"/>
          </a:xfrm>
        </p:spPr>
        <p:txBody>
          <a:bodyPr/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afbeelding 2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76508" y="3307559"/>
            <a:ext cx="2647950" cy="264795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Tijdelijke aanduiding voor afbeelding 24"/>
          <p:cNvSpPr>
            <a:spLocks noGrp="1" noChangeAspect="1"/>
          </p:cNvSpPr>
          <p:nvPr>
            <p:ph type="pic" sz="quarter" idx="19"/>
          </p:nvPr>
        </p:nvSpPr>
        <p:spPr bwMode="auto">
          <a:xfrm>
            <a:off x="6308818" y="3307559"/>
            <a:ext cx="2647950" cy="2647950"/>
          </a:xfrm>
          <a:prstGeom prst="ellipse">
            <a:avLst/>
          </a:prstGeom>
          <a:solidFill>
            <a:srgbClr val="D5D2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Tijdelijke aanduiding voor afbeelding 24"/>
          <p:cNvSpPr>
            <a:spLocks noGrp="1" noChangeAspect="1"/>
          </p:cNvSpPr>
          <p:nvPr>
            <p:ph type="pic" sz="quarter" idx="16"/>
          </p:nvPr>
        </p:nvSpPr>
        <p:spPr bwMode="auto">
          <a:xfrm>
            <a:off x="4714655" y="3307559"/>
            <a:ext cx="2647950" cy="2647950"/>
          </a:xfrm>
          <a:prstGeom prst="ellipse">
            <a:avLst/>
          </a:prstGeom>
          <a:solidFill>
            <a:schemeClr val="accent4"/>
          </a:solidFill>
          <a:ln>
            <a:noFill/>
          </a:ln>
          <a:extLst/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Tijdelijke aanduiding voor afbeelding 24"/>
          <p:cNvSpPr>
            <a:spLocks noGrp="1" noChangeAspect="1"/>
          </p:cNvSpPr>
          <p:nvPr>
            <p:ph type="pic" sz="quarter" idx="15"/>
          </p:nvPr>
        </p:nvSpPr>
        <p:spPr bwMode="auto">
          <a:xfrm>
            <a:off x="3120492" y="3307559"/>
            <a:ext cx="2647950" cy="2647950"/>
          </a:xfrm>
          <a:prstGeom prst="ellipse">
            <a:avLst/>
          </a:prstGeom>
          <a:solidFill>
            <a:srgbClr val="D5D2CA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Tijdelijke aanduiding voor tekst 4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485775" y="1616400"/>
            <a:ext cx="8447088" cy="371475"/>
          </a:xfrm>
          <a:prstGeom prst="rect">
            <a:avLst/>
          </a:prstGeom>
          <a:noFill/>
          <a:ln>
            <a:noFill/>
          </a:ln>
          <a:extLst/>
        </p:spPr>
        <p:txBody>
          <a:bodyPr lIns="36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Ondertitel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478633" y="2262386"/>
            <a:ext cx="8447087" cy="371475"/>
          </a:xfrm>
          <a:prstGeom prst="rect">
            <a:avLst/>
          </a:prstGeom>
          <a:noFill/>
          <a:ln>
            <a:noFill/>
          </a:ln>
          <a:extLst/>
        </p:spPr>
        <p:txBody>
          <a:bodyPr lIns="36000" rIns="90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Datum, Auteursnaam</a:t>
            </a:r>
          </a:p>
        </p:txBody>
      </p:sp>
    </p:spTree>
    <p:extLst>
      <p:ext uri="{BB962C8B-B14F-4D97-AF65-F5344CB8AC3E}">
        <p14:creationId xmlns:p14="http://schemas.microsoft.com/office/powerpoint/2010/main" val="42398339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 met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839787"/>
          </a:xfrm>
        </p:spPr>
        <p:txBody>
          <a:bodyPr/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8521188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033010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tekstk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4140000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</p:txBody>
      </p:sp>
      <p:sp>
        <p:nvSpPr>
          <p:cNvPr id="4" name="Tijdelijke aanduiding voor tekst 6"/>
          <p:cNvSpPr>
            <a:spLocks noGrp="1"/>
          </p:cNvSpPr>
          <p:nvPr>
            <p:ph type="body" sz="quarter" idx="11"/>
          </p:nvPr>
        </p:nvSpPr>
        <p:spPr>
          <a:xfrm>
            <a:off x="4793357" y="1835249"/>
            <a:ext cx="4140000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12704931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kader met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4140000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</p:txBody>
      </p:sp>
      <p:sp>
        <p:nvSpPr>
          <p:cNvPr id="5" name="Tijdelijke aanduiding voor afbeelding 24"/>
          <p:cNvSpPr>
            <a:spLocks noGrp="1" noChangeAspect="1"/>
          </p:cNvSpPr>
          <p:nvPr>
            <p:ph type="pic" sz="quarter" idx="17"/>
          </p:nvPr>
        </p:nvSpPr>
        <p:spPr>
          <a:xfrm>
            <a:off x="4826161" y="1929600"/>
            <a:ext cx="4104000" cy="4033050"/>
          </a:xfrm>
          <a:prstGeom prst="rect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295017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kader met 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4140000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</p:txBody>
      </p:sp>
      <p:sp>
        <p:nvSpPr>
          <p:cNvPr id="6" name="Tijdelijke aanduiding voor grafiek 5"/>
          <p:cNvSpPr>
            <a:spLocks noGrp="1"/>
          </p:cNvSpPr>
          <p:nvPr>
            <p:ph type="chart" sz="quarter" idx="17"/>
          </p:nvPr>
        </p:nvSpPr>
        <p:spPr>
          <a:xfrm>
            <a:off x="4791075" y="1752600"/>
            <a:ext cx="4140000" cy="4314825"/>
          </a:xfrm>
          <a:noFill/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954067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kader met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4140000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</p:txBody>
      </p:sp>
      <p:sp>
        <p:nvSpPr>
          <p:cNvPr id="5" name="Tijdelijke aanduiding voor tabel 4"/>
          <p:cNvSpPr>
            <a:spLocks noGrp="1"/>
          </p:cNvSpPr>
          <p:nvPr>
            <p:ph type="tbl" sz="quarter" idx="11"/>
          </p:nvPr>
        </p:nvSpPr>
        <p:spPr>
          <a:xfrm>
            <a:off x="4791075" y="1933575"/>
            <a:ext cx="4140000" cy="40284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28394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o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8" name="Tijdelijke aanduiding voor SmartArt 7"/>
          <p:cNvSpPr>
            <a:spLocks noGrp="1"/>
          </p:cNvSpPr>
          <p:nvPr>
            <p:ph type="dgm" sz="quarter" idx="10"/>
          </p:nvPr>
        </p:nvSpPr>
        <p:spPr>
          <a:xfrm>
            <a:off x="538163" y="1828800"/>
            <a:ext cx="8404225" cy="4133850"/>
          </a:xfrm>
        </p:spPr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607591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035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 vierkant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38" y="230188"/>
            <a:ext cx="3276000" cy="1353086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3900006" y="226800"/>
            <a:ext cx="5040000" cy="5735850"/>
          </a:xfrm>
          <a:prstGeom prst="rect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4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495302" y="1840012"/>
            <a:ext cx="3276600" cy="4122638"/>
          </a:xfrm>
        </p:spPr>
        <p:txBody>
          <a:bodyPr lIns="36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nl-NL" dirty="0" smtClean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41072349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oto's met ond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7"/>
            <a:ext cx="8442796" cy="838800"/>
          </a:xfrm>
        </p:spPr>
        <p:txBody>
          <a:bodyPr/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537619" y="1933314"/>
            <a:ext cx="2639660" cy="2628000"/>
          </a:xfrm>
          <a:prstGeom prst="rect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dirty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4" name="Tijdelijke aanduiding voor afbeelding 24"/>
          <p:cNvSpPr>
            <a:spLocks noGrp="1" noChangeAspect="1"/>
          </p:cNvSpPr>
          <p:nvPr>
            <p:ph type="pic" sz="quarter" idx="17"/>
          </p:nvPr>
        </p:nvSpPr>
        <p:spPr>
          <a:xfrm>
            <a:off x="3418212" y="1933314"/>
            <a:ext cx="2639660" cy="2628000"/>
          </a:xfrm>
          <a:prstGeom prst="rect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5" name="Tijdelijke aanduiding voor afbeelding 24"/>
          <p:cNvSpPr>
            <a:spLocks noGrp="1" noChangeAspect="1"/>
          </p:cNvSpPr>
          <p:nvPr>
            <p:ph type="pic" sz="quarter" idx="18"/>
          </p:nvPr>
        </p:nvSpPr>
        <p:spPr>
          <a:xfrm>
            <a:off x="6298805" y="1933314"/>
            <a:ext cx="2639660" cy="2628000"/>
          </a:xfrm>
          <a:prstGeom prst="rect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sz="quarter" idx="19"/>
          </p:nvPr>
        </p:nvSpPr>
        <p:spPr>
          <a:xfrm>
            <a:off x="490538" y="4610101"/>
            <a:ext cx="2752725" cy="360000"/>
          </a:xfrm>
        </p:spPr>
        <p:txBody>
          <a:bodyPr wrap="none" lIns="36000" rIns="0"/>
          <a:lstStyle>
            <a:lvl1pPr marL="0" indent="0">
              <a:buFontTx/>
              <a:buNone/>
              <a:defRPr sz="1800">
                <a:solidFill>
                  <a:schemeClr val="bg2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nl-NL" dirty="0" smtClean="0"/>
              <a:t>Klik om de modelstijl</a:t>
            </a:r>
            <a:endParaRPr lang="nl-NL" dirty="0"/>
          </a:p>
        </p:txBody>
      </p:sp>
      <p:sp>
        <p:nvSpPr>
          <p:cNvPr id="8" name="Tijdelijke aanduiding voor tekst 6"/>
          <p:cNvSpPr>
            <a:spLocks noGrp="1"/>
          </p:cNvSpPr>
          <p:nvPr>
            <p:ph type="body" sz="quarter" idx="20"/>
          </p:nvPr>
        </p:nvSpPr>
        <p:spPr>
          <a:xfrm>
            <a:off x="3366170" y="4610101"/>
            <a:ext cx="2752725" cy="360000"/>
          </a:xfrm>
        </p:spPr>
        <p:txBody>
          <a:bodyPr wrap="none" lIns="36000" rIns="0"/>
          <a:lstStyle>
            <a:lvl1pPr marL="0" indent="0">
              <a:buFontTx/>
              <a:buNone/>
              <a:defRPr sz="1800">
                <a:solidFill>
                  <a:schemeClr val="bg2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nl-NL" dirty="0" smtClean="0"/>
              <a:t>Klik om de modelstijl</a:t>
            </a:r>
            <a:endParaRPr lang="nl-NL" dirty="0"/>
          </a:p>
        </p:txBody>
      </p:sp>
      <p:sp>
        <p:nvSpPr>
          <p:cNvPr id="9" name="Tijdelijke aanduiding voor tekst 6"/>
          <p:cNvSpPr>
            <a:spLocks noGrp="1"/>
          </p:cNvSpPr>
          <p:nvPr>
            <p:ph type="body" sz="quarter" idx="21"/>
          </p:nvPr>
        </p:nvSpPr>
        <p:spPr>
          <a:xfrm>
            <a:off x="6241802" y="4610101"/>
            <a:ext cx="2752725" cy="360000"/>
          </a:xfrm>
        </p:spPr>
        <p:txBody>
          <a:bodyPr wrap="none" lIns="36000" rIns="0"/>
          <a:lstStyle>
            <a:lvl1pPr marL="0" indent="0">
              <a:buFontTx/>
              <a:buNone/>
              <a:defRPr sz="1800">
                <a:solidFill>
                  <a:schemeClr val="bg2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nl-NL" dirty="0" smtClean="0"/>
              <a:t>Klik om de modelstijl</a:t>
            </a:r>
            <a:endParaRPr lang="nl-NL" dirty="0"/>
          </a:p>
        </p:txBody>
      </p:sp>
      <p:sp>
        <p:nvSpPr>
          <p:cNvPr id="10" name="Tijdelijke aanduiding voor tekst 6"/>
          <p:cNvSpPr>
            <a:spLocks noGrp="1"/>
          </p:cNvSpPr>
          <p:nvPr>
            <p:ph type="body" sz="quarter" idx="22"/>
          </p:nvPr>
        </p:nvSpPr>
        <p:spPr>
          <a:xfrm>
            <a:off x="490538" y="4985219"/>
            <a:ext cx="2752725" cy="360000"/>
          </a:xfrm>
        </p:spPr>
        <p:txBody>
          <a:bodyPr wrap="square" lIns="36000" rIns="0"/>
          <a:lstStyle>
            <a:lvl1pPr marL="0" indent="0">
              <a:buFontTx/>
              <a:buNone/>
              <a:defRPr sz="1800">
                <a:solidFill>
                  <a:schemeClr val="bg2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nl-NL" dirty="0" smtClean="0"/>
              <a:t>Klik om de modelstijl</a:t>
            </a:r>
            <a:endParaRPr lang="nl-NL" dirty="0"/>
          </a:p>
        </p:txBody>
      </p:sp>
      <p:sp>
        <p:nvSpPr>
          <p:cNvPr id="11" name="Tijdelijke aanduiding voor tekst 6"/>
          <p:cNvSpPr>
            <a:spLocks noGrp="1"/>
          </p:cNvSpPr>
          <p:nvPr>
            <p:ph type="body" sz="quarter" idx="23"/>
          </p:nvPr>
        </p:nvSpPr>
        <p:spPr>
          <a:xfrm>
            <a:off x="3365675" y="4985219"/>
            <a:ext cx="2752725" cy="360000"/>
          </a:xfrm>
        </p:spPr>
        <p:txBody>
          <a:bodyPr wrap="square" lIns="36000" rIns="0"/>
          <a:lstStyle>
            <a:lvl1pPr marL="0" indent="0">
              <a:buFontTx/>
              <a:buNone/>
              <a:defRPr sz="1800">
                <a:solidFill>
                  <a:schemeClr val="bg2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nl-NL" dirty="0" smtClean="0"/>
              <a:t>Klik om de modelstijl</a:t>
            </a:r>
            <a:endParaRPr lang="nl-NL" dirty="0"/>
          </a:p>
        </p:txBody>
      </p:sp>
      <p:sp>
        <p:nvSpPr>
          <p:cNvPr id="12" name="Tijdelijke aanduiding voor tekst 6"/>
          <p:cNvSpPr>
            <a:spLocks noGrp="1"/>
          </p:cNvSpPr>
          <p:nvPr>
            <p:ph type="body" sz="quarter" idx="24"/>
          </p:nvPr>
        </p:nvSpPr>
        <p:spPr>
          <a:xfrm>
            <a:off x="6241802" y="4985219"/>
            <a:ext cx="2752725" cy="360000"/>
          </a:xfrm>
        </p:spPr>
        <p:txBody>
          <a:bodyPr wrap="square" lIns="36000" rIns="0"/>
          <a:lstStyle>
            <a:lvl1pPr marL="0" indent="0">
              <a:buFontTx/>
              <a:buNone/>
              <a:defRPr sz="1800">
                <a:solidFill>
                  <a:schemeClr val="bg2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nl-NL" dirty="0" smtClean="0"/>
              <a:t>Klik om de modelstijl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910310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et 2 vierkante fot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7"/>
            <a:ext cx="8442796" cy="838800"/>
          </a:xfrm>
        </p:spPr>
        <p:txBody>
          <a:bodyPr/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536399" y="1929600"/>
            <a:ext cx="4104000" cy="4027383"/>
          </a:xfrm>
          <a:prstGeom prst="rect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5" name="Tijdelijke aanduiding voor afbeelding 24"/>
          <p:cNvSpPr>
            <a:spLocks noGrp="1" noChangeAspect="1"/>
          </p:cNvSpPr>
          <p:nvPr>
            <p:ph type="pic" sz="quarter" idx="17"/>
          </p:nvPr>
        </p:nvSpPr>
        <p:spPr>
          <a:xfrm>
            <a:off x="4826161" y="1929600"/>
            <a:ext cx="4104000" cy="4033050"/>
          </a:xfrm>
          <a:prstGeom prst="rect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24326276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et grot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536400" y="1402557"/>
            <a:ext cx="8402400" cy="4552950"/>
          </a:xfrm>
          <a:prstGeom prst="rect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7"/>
            <a:ext cx="8442796" cy="838800"/>
          </a:xfrm>
        </p:spPr>
        <p:txBody>
          <a:bodyPr/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78015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taande foto's zonde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4"/>
          <p:cNvSpPr>
            <a:spLocks noGrp="1"/>
          </p:cNvSpPr>
          <p:nvPr>
            <p:ph type="pic" sz="quarter" idx="16"/>
          </p:nvPr>
        </p:nvSpPr>
        <p:spPr>
          <a:xfrm>
            <a:off x="536400" y="233362"/>
            <a:ext cx="4011352" cy="5720400"/>
          </a:xfrm>
          <a:prstGeom prst="rect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4" name="Tijdelijke aanduiding voor afbeelding 24"/>
          <p:cNvSpPr>
            <a:spLocks noGrp="1"/>
          </p:cNvSpPr>
          <p:nvPr>
            <p:ph type="pic" sz="quarter" idx="17"/>
          </p:nvPr>
        </p:nvSpPr>
        <p:spPr>
          <a:xfrm>
            <a:off x="4827265" y="233362"/>
            <a:ext cx="4104000" cy="5719559"/>
          </a:xfrm>
          <a:prstGeom prst="rect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27044709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 bwMode="gray">
          <a:xfrm>
            <a:off x="0" y="0"/>
            <a:ext cx="9143999" cy="6858000"/>
          </a:xfrm>
          <a:prstGeom prst="rect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dirty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 bwMode="white">
          <a:xfrm>
            <a:off x="491642" y="230187"/>
            <a:ext cx="8442796" cy="838800"/>
          </a:xfrm>
        </p:spPr>
        <p:txBody>
          <a:bodyPr/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266283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15829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e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840125"/>
          </a:xfrm>
        </p:spPr>
        <p:txBody>
          <a:bodyPr/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grafiek 5"/>
          <p:cNvSpPr>
            <a:spLocks noGrp="1"/>
          </p:cNvSpPr>
          <p:nvPr>
            <p:ph type="chart" sz="quarter" idx="17"/>
          </p:nvPr>
        </p:nvSpPr>
        <p:spPr>
          <a:xfrm>
            <a:off x="437321" y="1752600"/>
            <a:ext cx="8601903" cy="4314825"/>
          </a:xfrm>
          <a:noFill/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613773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3200" y="230187"/>
            <a:ext cx="8442796" cy="838800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5" name="Tijdelijke aanduiding voor tabel 4"/>
          <p:cNvSpPr>
            <a:spLocks noGrp="1"/>
          </p:cNvSpPr>
          <p:nvPr>
            <p:ph type="tbl" sz="quarter" idx="10"/>
          </p:nvPr>
        </p:nvSpPr>
        <p:spPr>
          <a:xfrm>
            <a:off x="538163" y="1933575"/>
            <a:ext cx="8398089" cy="40284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693371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/tussenslide met rond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3200" y="230188"/>
            <a:ext cx="3276000" cy="1353086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7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3887699" y="224477"/>
            <a:ext cx="5040000" cy="5040000"/>
          </a:xfrm>
          <a:prstGeom prst="ellipse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8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495301" y="1835250"/>
            <a:ext cx="3276600" cy="4127400"/>
          </a:xfrm>
        </p:spPr>
        <p:txBody>
          <a:bodyPr lIns="36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nl-NL" dirty="0" smtClean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32034507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511523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>
          <a:blip r:embed="rId2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91642" y="230188"/>
            <a:ext cx="8442796" cy="839787"/>
          </a:xfrm>
          <a:prstGeom prst="rect">
            <a:avLst/>
          </a:prstGeom>
          <a:noFill/>
          <a:ln>
            <a:gradFill>
              <a:gsLst>
                <a:gs pos="0">
                  <a:schemeClr val="bg1"/>
                </a:gs>
                <a:gs pos="1000">
                  <a:schemeClr val="bg1">
                    <a:alpha val="0"/>
                  </a:schemeClr>
                </a:gs>
                <a:gs pos="99000">
                  <a:srgbClr val="FFFFFF">
                    <a:alpha val="0"/>
                  </a:srgbClr>
                </a:gs>
                <a:gs pos="100000">
                  <a:schemeClr val="bg1"/>
                </a:gs>
              </a:gsLst>
              <a:lin ang="5400000" scaled="0"/>
            </a:gradFill>
          </a:ln>
          <a:extLst/>
        </p:spPr>
        <p:txBody>
          <a:bodyPr vert="horz" wrap="square" lIns="18000" tIns="0" rIns="91440" bIns="32400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dirty="0" smtClean="0"/>
              <a:t>Klik om de stijl te bewerken</a:t>
            </a:r>
          </a:p>
        </p:txBody>
      </p:sp>
      <p:sp>
        <p:nvSpPr>
          <p:cNvPr id="1028" name="Tijdelijke aanduiding voor tekst 23"/>
          <p:cNvSpPr>
            <a:spLocks noGrp="1"/>
          </p:cNvSpPr>
          <p:nvPr>
            <p:ph type="body" idx="1"/>
          </p:nvPr>
        </p:nvSpPr>
        <p:spPr bwMode="auto">
          <a:xfrm>
            <a:off x="421200" y="1843200"/>
            <a:ext cx="8521188" cy="40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</a:p>
          <a:p>
            <a:pPr lvl="4"/>
            <a:endParaRPr lang="nl-NL" dirty="0" smtClean="0"/>
          </a:p>
        </p:txBody>
      </p:sp>
      <p:pic>
        <p:nvPicPr>
          <p:cNvPr id="2" name="Picture 1"/>
          <p:cNvPicPr>
            <a:picLocks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7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68" r:id="rId8"/>
    <p:sldLayoutId id="2147483653" r:id="rId9"/>
    <p:sldLayoutId id="2147483655" r:id="rId10"/>
    <p:sldLayoutId id="2147483656" r:id="rId11"/>
    <p:sldLayoutId id="2147483657" r:id="rId12"/>
    <p:sldLayoutId id="2147483659" r:id="rId13"/>
    <p:sldLayoutId id="2147483660" r:id="rId14"/>
    <p:sldLayoutId id="2147483661" r:id="rId15"/>
    <p:sldLayoutId id="2147483663" r:id="rId16"/>
    <p:sldLayoutId id="2147483665" r:id="rId17"/>
    <p:sldLayoutId id="2147483654" r:id="rId18"/>
    <p:sldLayoutId id="2147483676" r:id="rId19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ts val="4000"/>
        </a:lnSpc>
        <a:spcBef>
          <a:spcPct val="0"/>
        </a:spcBef>
        <a:spcAft>
          <a:spcPct val="0"/>
        </a:spcAft>
        <a:defRPr sz="3000" kern="1200">
          <a:solidFill>
            <a:schemeClr val="bg2"/>
          </a:solidFill>
          <a:latin typeface="Verdana" pitchFamily="34" charset="0"/>
          <a:ea typeface="+mj-ea"/>
          <a:cs typeface="+mj-cs"/>
        </a:defRPr>
      </a:lvl1pPr>
      <a:lvl2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2pPr>
      <a:lvl3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3pPr>
      <a:lvl4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4pPr>
      <a:lvl5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5pPr>
      <a:lvl6pPr marL="4572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6pPr>
      <a:lvl7pPr marL="9144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7pPr>
      <a:lvl8pPr marL="13716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8pPr>
      <a:lvl9pPr marL="18288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9pPr>
    </p:titleStyle>
    <p:bodyStyle>
      <a:lvl1pPr marL="252413" indent="-252413" algn="l" rtl="0" fontAlgn="base">
        <a:lnSpc>
          <a:spcPts val="2500"/>
        </a:lnSpc>
        <a:spcBef>
          <a:spcPts val="1200"/>
        </a:spcBef>
        <a:spcAft>
          <a:spcPct val="0"/>
        </a:spcAft>
        <a:buClr>
          <a:schemeClr val="bg2"/>
        </a:buClr>
        <a:buSzPct val="140000"/>
        <a:buFont typeface="Wingdings" pitchFamily="2" charset="2"/>
        <a:buChar char="§"/>
        <a:defRPr sz="2200" kern="1200">
          <a:solidFill>
            <a:schemeClr val="bg2"/>
          </a:solidFill>
          <a:latin typeface="Verdana" pitchFamily="34" charset="0"/>
          <a:ea typeface="+mn-ea"/>
          <a:cs typeface="+mn-cs"/>
        </a:defRPr>
      </a:lvl1pPr>
      <a:lvl2pPr marL="982663" indent="-285750" algn="l" rtl="0" fontAlgn="base">
        <a:lnSpc>
          <a:spcPts val="2500"/>
        </a:lnSpc>
        <a:spcBef>
          <a:spcPts val="1000"/>
        </a:spcBef>
        <a:spcAft>
          <a:spcPct val="0"/>
        </a:spcAft>
        <a:buClr>
          <a:schemeClr val="bg2"/>
        </a:buClr>
        <a:buSzPct val="115000"/>
        <a:buFont typeface="Verdana" pitchFamily="34" charset="0"/>
        <a:buChar char="●"/>
        <a:defRPr sz="2200" kern="1200">
          <a:solidFill>
            <a:schemeClr val="bg2"/>
          </a:solidFill>
          <a:latin typeface="Verdana" pitchFamily="34" charset="0"/>
          <a:ea typeface="+mn-ea"/>
          <a:cs typeface="+mn-cs"/>
        </a:defRPr>
      </a:lvl2pPr>
      <a:lvl3pPr marL="1879600" indent="-319088" algn="l" rtl="0" fontAlgn="base">
        <a:lnSpc>
          <a:spcPts val="2500"/>
        </a:lnSpc>
        <a:spcBef>
          <a:spcPts val="1000"/>
        </a:spcBef>
        <a:spcAft>
          <a:spcPct val="0"/>
        </a:spcAft>
        <a:buSzPct val="115000"/>
        <a:buFont typeface="Verdana" pitchFamily="34" charset="0"/>
        <a:buChar char="●"/>
        <a:defRPr sz="2200" kern="1200">
          <a:solidFill>
            <a:schemeClr val="bg2"/>
          </a:solidFill>
          <a:latin typeface="Verdana" pitchFamily="34" charset="0"/>
          <a:ea typeface="+mn-ea"/>
          <a:cs typeface="+mn-cs"/>
        </a:defRPr>
      </a:lvl3pPr>
      <a:lvl4pPr marL="2692400" indent="-360363" algn="l" rtl="0" fontAlgn="base">
        <a:lnSpc>
          <a:spcPts val="2500"/>
        </a:lnSpc>
        <a:spcBef>
          <a:spcPct val="20000"/>
        </a:spcBef>
        <a:spcAft>
          <a:spcPct val="0"/>
        </a:spcAft>
        <a:buSzPct val="115000"/>
        <a:buFont typeface="Verdana" pitchFamily="34" charset="0"/>
        <a:buChar char="●"/>
        <a:defRPr sz="2200" kern="1200" baseline="0">
          <a:solidFill>
            <a:schemeClr val="bg2"/>
          </a:solidFill>
          <a:latin typeface="Verdana" pitchFamily="34" charset="0"/>
          <a:ea typeface="+mn-ea"/>
          <a:cs typeface="+mn-cs"/>
        </a:defRPr>
      </a:lvl4pPr>
      <a:lvl5pPr marL="3405188" indent="-352425" algn="l" rtl="0" fontAlgn="base">
        <a:lnSpc>
          <a:spcPts val="2500"/>
        </a:lnSpc>
        <a:spcBef>
          <a:spcPct val="20000"/>
        </a:spcBef>
        <a:spcAft>
          <a:spcPct val="0"/>
        </a:spcAft>
        <a:buSzPct val="115000"/>
        <a:buFont typeface="Verdana" pitchFamily="34" charset="0"/>
        <a:buChar char="●"/>
        <a:defRPr sz="2200" kern="1200">
          <a:solidFill>
            <a:schemeClr val="bg2"/>
          </a:solidFill>
          <a:latin typeface="Verdan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Tijdelijke aanduiding voor afbeelding 2"/>
          <p:cNvPicPr>
            <a:picLocks noGrp="1" noChangeAspect="1"/>
          </p:cNvPicPr>
          <p:nvPr>
            <p:ph type="pic" sz="quarter" idx="19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3" y="230188"/>
            <a:ext cx="8442796" cy="791650"/>
          </a:xfrm>
        </p:spPr>
        <p:txBody>
          <a:bodyPr/>
          <a:lstStyle/>
          <a:p>
            <a:r>
              <a:rPr lang="en-GB" dirty="0" err="1" smtClean="0"/>
              <a:t>Gewoon</a:t>
            </a:r>
            <a:r>
              <a:rPr lang="en-GB" dirty="0" smtClean="0"/>
              <a:t> </a:t>
            </a:r>
            <a:r>
              <a:rPr lang="en-GB" dirty="0" err="1" smtClean="0"/>
              <a:t>anders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l-NL" dirty="0" smtClean="0"/>
              <a:t>Maartje </a:t>
            </a:r>
            <a:r>
              <a:rPr lang="nl-NL" dirty="0" err="1" smtClean="0"/>
              <a:t>Hoogsteyns</a:t>
            </a:r>
            <a:endParaRPr lang="nl-NL" dirty="0"/>
          </a:p>
        </p:txBody>
      </p:sp>
      <p:pic>
        <p:nvPicPr>
          <p:cNvPr id="11" name="Tijdelijke aanduiding voor afbeelding 10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26" b="16726"/>
          <a:stretch>
            <a:fillRect/>
          </a:stretch>
        </p:blipFill>
        <p:spPr>
          <a:xfrm>
            <a:off x="4863567" y="3421859"/>
            <a:ext cx="2592000" cy="2592000"/>
          </a:xfrm>
        </p:spPr>
      </p:pic>
      <p:pic>
        <p:nvPicPr>
          <p:cNvPr id="9" name="Tijdelijke aanduiding voor afbeelding 8"/>
          <p:cNvPicPr>
            <a:picLocks noGrp="1" noChangeAspect="1"/>
          </p:cNvPicPr>
          <p:nvPr>
            <p:ph type="pic" sz="quarter" idx="1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40" b="12240"/>
          <a:stretch>
            <a:fillRect/>
          </a:stretch>
        </p:blipFill>
        <p:spPr>
          <a:xfrm>
            <a:off x="3228755" y="3355184"/>
            <a:ext cx="2647950" cy="2647950"/>
          </a:xfrm>
        </p:spPr>
      </p:pic>
    </p:spTree>
    <p:extLst>
      <p:ext uri="{BB962C8B-B14F-4D97-AF65-F5344CB8AC3E}">
        <p14:creationId xmlns:p14="http://schemas.microsoft.com/office/powerpoint/2010/main" val="198388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GB" dirty="0" err="1" smtClean="0"/>
              <a:t>Doel</a:t>
            </a:r>
            <a:r>
              <a:rPr lang="en-GB" dirty="0" smtClean="0"/>
              <a:t> </a:t>
            </a:r>
            <a:r>
              <a:rPr lang="en-GB" dirty="0" err="1" smtClean="0"/>
              <a:t>hulpmiddelengebruik</a:t>
            </a:r>
            <a:r>
              <a:rPr lang="en-GB" dirty="0" smtClean="0"/>
              <a:t>: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FFC000"/>
              </a:buClr>
            </a:pPr>
            <a:r>
              <a:rPr lang="nl-NL" sz="2400" dirty="0"/>
              <a:t>Zorgen dat iemand zo </a:t>
            </a:r>
            <a:r>
              <a:rPr lang="nl-NL" sz="2400" i="1" dirty="0"/>
              <a:t>normaal mogelijk</a:t>
            </a:r>
            <a:r>
              <a:rPr lang="nl-NL" sz="2400" dirty="0"/>
              <a:t> kan functioneren, kan meedoen</a:t>
            </a:r>
          </a:p>
          <a:p>
            <a:pPr>
              <a:buClr>
                <a:srgbClr val="FFC000"/>
              </a:buClr>
            </a:pPr>
            <a:endParaRPr lang="nl-NL" sz="2400" dirty="0"/>
          </a:p>
          <a:p>
            <a:pPr>
              <a:buClr>
                <a:srgbClr val="FFC000"/>
              </a:buClr>
            </a:pPr>
            <a:r>
              <a:rPr lang="nl-NL" sz="2400" dirty="0"/>
              <a:t>Met behulp van hulpmiddel wordt gepoogd het lichaam als het ware te ‘repareren’</a:t>
            </a:r>
          </a:p>
          <a:p>
            <a:pPr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93312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GB" dirty="0" err="1" smtClean="0"/>
              <a:t>Streven</a:t>
            </a:r>
            <a:r>
              <a:rPr lang="en-GB" dirty="0" smtClean="0"/>
              <a:t> </a:t>
            </a:r>
            <a:r>
              <a:rPr lang="en-GB" dirty="0" err="1" smtClean="0"/>
              <a:t>naar</a:t>
            </a:r>
            <a:r>
              <a:rPr lang="en-GB" dirty="0" smtClean="0"/>
              <a:t> ‘</a:t>
            </a:r>
            <a:r>
              <a:rPr lang="en-GB" dirty="0" err="1" smtClean="0"/>
              <a:t>zo</a:t>
            </a:r>
            <a:r>
              <a:rPr lang="en-GB" dirty="0" smtClean="0"/>
              <a:t> </a:t>
            </a:r>
            <a:r>
              <a:rPr lang="en-GB" dirty="0" err="1" smtClean="0"/>
              <a:t>normaal</a:t>
            </a:r>
            <a:r>
              <a:rPr lang="en-GB" dirty="0" smtClean="0"/>
              <a:t> </a:t>
            </a:r>
            <a:r>
              <a:rPr lang="en-GB" dirty="0" err="1" smtClean="0"/>
              <a:t>mogelijk</a:t>
            </a:r>
            <a:r>
              <a:rPr lang="en-GB" dirty="0" smtClean="0"/>
              <a:t>’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FFC000"/>
              </a:buClr>
            </a:pPr>
            <a:r>
              <a:rPr lang="nl-NL" sz="2400" dirty="0"/>
              <a:t>Geeft iedereen met een beperking een onmogelijke opdracht. </a:t>
            </a:r>
          </a:p>
          <a:p>
            <a:pPr>
              <a:buClr>
                <a:srgbClr val="FFC000"/>
              </a:buClr>
            </a:pPr>
            <a:endParaRPr lang="nl-NL" sz="2400" dirty="0"/>
          </a:p>
          <a:p>
            <a:pPr>
              <a:buClr>
                <a:srgbClr val="FFC000"/>
              </a:buClr>
            </a:pPr>
            <a:r>
              <a:rPr lang="nl-NL" sz="2400" dirty="0"/>
              <a:t>Hoezeer iemand namelijk ook zijn best doet, hij zal nooit helemaal zijn zoals iemand zonder beperking. Vanuit dat idee zal hij altijd falen. </a:t>
            </a:r>
            <a:br>
              <a:rPr lang="nl-NL" sz="2400" dirty="0"/>
            </a:br>
            <a:r>
              <a:rPr lang="nl-NL" sz="2400" dirty="0"/>
              <a:t>Juist dat houdt de kloof in stand. </a:t>
            </a:r>
            <a:endParaRPr lang="en-GB" sz="2400" dirty="0"/>
          </a:p>
          <a:p>
            <a:pPr lvl="2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8377149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GB" dirty="0" err="1" smtClean="0"/>
              <a:t>Myriam</a:t>
            </a:r>
            <a:r>
              <a:rPr lang="en-GB" dirty="0" smtClean="0"/>
              <a:t> </a:t>
            </a:r>
            <a:r>
              <a:rPr lang="en-GB" dirty="0" err="1" smtClean="0"/>
              <a:t>Winance</a:t>
            </a:r>
            <a:r>
              <a:rPr lang="en-GB" dirty="0" smtClean="0"/>
              <a:t>: Normally different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FFC000"/>
              </a:buClr>
            </a:pPr>
            <a:r>
              <a:rPr lang="en-GB" sz="2400" dirty="0"/>
              <a:t>In </a:t>
            </a:r>
            <a:r>
              <a:rPr lang="en-GB" sz="2400" dirty="0" err="1"/>
              <a:t>plaats</a:t>
            </a:r>
            <a:r>
              <a:rPr lang="en-GB" sz="2400" dirty="0"/>
              <a:t> van </a:t>
            </a:r>
            <a:r>
              <a:rPr lang="en-GB" sz="2400" dirty="0" err="1"/>
              <a:t>te</a:t>
            </a:r>
            <a:r>
              <a:rPr lang="en-GB" sz="2400" dirty="0"/>
              <a:t> </a:t>
            </a:r>
            <a:r>
              <a:rPr lang="en-GB" sz="2400" dirty="0" err="1"/>
              <a:t>streven</a:t>
            </a:r>
            <a:r>
              <a:rPr lang="en-GB" sz="2400" dirty="0"/>
              <a:t> </a:t>
            </a:r>
            <a:r>
              <a:rPr lang="en-GB" sz="2400" dirty="0" err="1"/>
              <a:t>naar</a:t>
            </a:r>
            <a:r>
              <a:rPr lang="en-GB" sz="2400" dirty="0"/>
              <a:t> ‘</a:t>
            </a:r>
            <a:r>
              <a:rPr lang="en-GB" sz="2400" dirty="0" err="1"/>
              <a:t>zo</a:t>
            </a:r>
            <a:r>
              <a:rPr lang="en-GB" sz="2400" dirty="0"/>
              <a:t> </a:t>
            </a:r>
            <a:r>
              <a:rPr lang="en-GB" sz="2400" dirty="0" err="1"/>
              <a:t>normaal</a:t>
            </a:r>
            <a:r>
              <a:rPr lang="en-GB" sz="2400" dirty="0"/>
              <a:t> </a:t>
            </a:r>
            <a:r>
              <a:rPr lang="en-GB" sz="2400" dirty="0" err="1"/>
              <a:t>mogelijk</a:t>
            </a:r>
            <a:r>
              <a:rPr lang="en-GB" sz="2400" dirty="0"/>
              <a:t>’ </a:t>
            </a:r>
            <a:r>
              <a:rPr lang="en-GB" sz="2400" dirty="0" err="1"/>
              <a:t>zijn</a:t>
            </a:r>
            <a:endParaRPr lang="en-GB" sz="2400" dirty="0"/>
          </a:p>
          <a:p>
            <a:pPr>
              <a:buClr>
                <a:srgbClr val="FFC000"/>
              </a:buClr>
            </a:pPr>
            <a:endParaRPr lang="en-GB" sz="2400" dirty="0"/>
          </a:p>
          <a:p>
            <a:pPr>
              <a:buClr>
                <a:srgbClr val="FFC000"/>
              </a:buClr>
            </a:pPr>
            <a:r>
              <a:rPr lang="en-GB" sz="2400" dirty="0" err="1"/>
              <a:t>ons</a:t>
            </a:r>
            <a:r>
              <a:rPr lang="en-GB" sz="2400" dirty="0"/>
              <a:t> </a:t>
            </a:r>
            <a:r>
              <a:rPr lang="nl-NL" sz="2400" dirty="0"/>
              <a:t>richten op interacties waarin ‘anders-zijn’ gewoon wordt</a:t>
            </a:r>
            <a:endParaRPr lang="en-GB" sz="2400" dirty="0"/>
          </a:p>
          <a:p>
            <a:pPr marL="0" indent="0">
              <a:buClr>
                <a:srgbClr val="FFC000"/>
              </a:buClr>
              <a:buNone/>
            </a:pPr>
            <a:endParaRPr lang="en-GB" sz="2400" dirty="0" smtClean="0"/>
          </a:p>
        </p:txBody>
      </p:sp>
    </p:spTree>
    <p:extLst>
      <p:ext uri="{BB962C8B-B14F-4D97-AF65-F5344CB8AC3E}">
        <p14:creationId xmlns:p14="http://schemas.microsoft.com/office/powerpoint/2010/main" val="37778045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GB" dirty="0" err="1" smtClean="0"/>
              <a:t>Myriam</a:t>
            </a:r>
            <a:r>
              <a:rPr lang="en-GB" dirty="0" smtClean="0"/>
              <a:t> </a:t>
            </a:r>
            <a:r>
              <a:rPr lang="en-GB" dirty="0" err="1" smtClean="0"/>
              <a:t>Winance</a:t>
            </a:r>
            <a:r>
              <a:rPr lang="en-GB" dirty="0" smtClean="0"/>
              <a:t>: Normally different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FFC000"/>
              </a:buClr>
              <a:defRPr/>
            </a:pPr>
            <a:r>
              <a:rPr lang="nl-NL" sz="2400" dirty="0"/>
              <a:t>“De vraag is niet langer: </a:t>
            </a:r>
          </a:p>
          <a:p>
            <a:pPr marL="0" indent="0">
              <a:buNone/>
              <a:defRPr/>
            </a:pPr>
            <a:endParaRPr lang="nl-NL" sz="2400" dirty="0"/>
          </a:p>
          <a:p>
            <a:pPr marL="0" indent="0">
              <a:buNone/>
              <a:defRPr/>
            </a:pPr>
            <a:r>
              <a:rPr lang="nl-NL" sz="2400" dirty="0"/>
              <a:t>‘Hoe kunnen we mensen met een beperking laten integreren in een samenleving van normale mensen?’, maar: </a:t>
            </a:r>
            <a:br>
              <a:rPr lang="nl-NL" sz="2400" dirty="0"/>
            </a:br>
            <a:endParaRPr lang="nl-NL" sz="2400" dirty="0"/>
          </a:p>
          <a:p>
            <a:pPr marL="0" indent="0">
              <a:buNone/>
              <a:defRPr/>
            </a:pPr>
            <a:r>
              <a:rPr lang="nl-NL" sz="2400" dirty="0"/>
              <a:t>‘Hoe kunnen we werken aan een samenleving die bestaat uit mensen die normaal anders of anders normaal kunnen zijn?’.”</a:t>
            </a:r>
          </a:p>
        </p:txBody>
      </p:sp>
    </p:spTree>
    <p:extLst>
      <p:ext uri="{BB962C8B-B14F-4D97-AF65-F5344CB8AC3E}">
        <p14:creationId xmlns:p14="http://schemas.microsoft.com/office/powerpoint/2010/main" val="31414933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840125"/>
          </a:xfrm>
        </p:spPr>
        <p:txBody>
          <a:bodyPr/>
          <a:lstStyle/>
          <a:p>
            <a:r>
              <a:rPr lang="en-GB" dirty="0" err="1" smtClean="0"/>
              <a:t>Voorbeelden</a:t>
            </a:r>
            <a:r>
              <a:rPr lang="en-GB" dirty="0" smtClean="0"/>
              <a:t> van ‘</a:t>
            </a:r>
            <a:r>
              <a:rPr lang="en-GB" dirty="0" err="1" smtClean="0"/>
              <a:t>gewoon</a:t>
            </a:r>
            <a:r>
              <a:rPr lang="en-GB" dirty="0" smtClean="0"/>
              <a:t> </a:t>
            </a:r>
            <a:r>
              <a:rPr lang="en-GB" dirty="0" err="1" smtClean="0"/>
              <a:t>anders</a:t>
            </a:r>
            <a:r>
              <a:rPr lang="en-GB" dirty="0" smtClean="0"/>
              <a:t>’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FFC000"/>
              </a:buClr>
              <a:defRPr/>
            </a:pPr>
            <a:r>
              <a:rPr lang="en-GB" sz="2400" dirty="0" err="1" smtClean="0"/>
              <a:t>Ongedwongen</a:t>
            </a:r>
            <a:r>
              <a:rPr lang="en-GB" sz="2400" dirty="0" smtClean="0"/>
              <a:t> </a:t>
            </a:r>
            <a:r>
              <a:rPr lang="en-GB" sz="2400" dirty="0" err="1" smtClean="0"/>
              <a:t>omgang</a:t>
            </a:r>
            <a:r>
              <a:rPr lang="en-GB" sz="2400" dirty="0" smtClean="0"/>
              <a:t> met </a:t>
            </a:r>
            <a:r>
              <a:rPr lang="en-GB" sz="2400" dirty="0" err="1" smtClean="0"/>
              <a:t>hulpmiddelen</a:t>
            </a:r>
            <a:r>
              <a:rPr lang="en-GB" sz="2400" dirty="0" smtClean="0"/>
              <a:t> door </a:t>
            </a:r>
            <a:r>
              <a:rPr lang="en-GB" sz="2400" dirty="0" err="1" smtClean="0"/>
              <a:t>anderen</a:t>
            </a:r>
            <a:r>
              <a:rPr lang="en-GB" sz="2400" dirty="0" smtClean="0"/>
              <a:t> (</a:t>
            </a:r>
            <a:r>
              <a:rPr lang="en-GB" sz="2400" dirty="0" err="1" smtClean="0"/>
              <a:t>kapper</a:t>
            </a:r>
            <a:r>
              <a:rPr lang="en-GB" sz="2400" dirty="0" smtClean="0"/>
              <a:t>)</a:t>
            </a:r>
          </a:p>
          <a:p>
            <a:pPr marL="0" indent="0">
              <a:buClr>
                <a:srgbClr val="FFC000"/>
              </a:buClr>
              <a:buNone/>
              <a:defRPr/>
            </a:pPr>
            <a:endParaRPr lang="en-GB" sz="2400" dirty="0" smtClean="0"/>
          </a:p>
          <a:p>
            <a:pPr>
              <a:buClr>
                <a:srgbClr val="FFC000"/>
              </a:buClr>
              <a:defRPr/>
            </a:pPr>
            <a:r>
              <a:rPr lang="en-GB" sz="2400" dirty="0" err="1"/>
              <a:t>Presentatie</a:t>
            </a:r>
            <a:r>
              <a:rPr lang="en-GB" sz="2400" dirty="0"/>
              <a:t> ‘</a:t>
            </a:r>
            <a:r>
              <a:rPr lang="en-GB" sz="2400" dirty="0" err="1"/>
              <a:t>nieuwe</a:t>
            </a:r>
            <a:r>
              <a:rPr lang="en-GB" sz="2400" dirty="0"/>
              <a:t>’ </a:t>
            </a:r>
            <a:r>
              <a:rPr lang="en-GB" sz="2400" dirty="0" err="1"/>
              <a:t>beelden</a:t>
            </a:r>
            <a:r>
              <a:rPr lang="en-GB" sz="2400" dirty="0"/>
              <a:t> </a:t>
            </a:r>
            <a:r>
              <a:rPr lang="en-GB" sz="2400" dirty="0" err="1"/>
              <a:t>rondom</a:t>
            </a:r>
            <a:r>
              <a:rPr lang="en-GB" sz="2400" dirty="0"/>
              <a:t> </a:t>
            </a:r>
            <a:r>
              <a:rPr lang="en-GB" sz="2400" dirty="0" err="1"/>
              <a:t>hulpmiddel</a:t>
            </a:r>
            <a:r>
              <a:rPr lang="en-GB" sz="2400" dirty="0"/>
              <a:t> (</a:t>
            </a:r>
            <a:r>
              <a:rPr lang="en-GB" sz="2400" dirty="0" err="1"/>
              <a:t>foto’s</a:t>
            </a:r>
            <a:r>
              <a:rPr lang="en-GB" sz="2400" dirty="0"/>
              <a:t> Bianca) </a:t>
            </a:r>
            <a:endParaRPr lang="en-GB" sz="2400" dirty="0" smtClean="0"/>
          </a:p>
          <a:p>
            <a:pPr>
              <a:buClr>
                <a:srgbClr val="FFC000"/>
              </a:buClr>
              <a:defRPr/>
            </a:pPr>
            <a:endParaRPr lang="en-GB" sz="2400" dirty="0"/>
          </a:p>
          <a:p>
            <a:pPr>
              <a:buClr>
                <a:srgbClr val="FFC000"/>
              </a:buClr>
              <a:defRPr/>
            </a:pPr>
            <a:r>
              <a:rPr lang="en-GB" sz="2400" dirty="0" smtClean="0"/>
              <a:t>Blog </a:t>
            </a:r>
            <a:r>
              <a:rPr lang="en-GB" sz="2400" dirty="0"/>
              <a:t>Ingrid over </a:t>
            </a:r>
            <a:r>
              <a:rPr lang="en-GB" sz="2400" dirty="0" err="1"/>
              <a:t>wenproces</a:t>
            </a:r>
            <a:r>
              <a:rPr lang="en-GB" sz="2400" dirty="0"/>
              <a:t> </a:t>
            </a:r>
            <a:r>
              <a:rPr lang="en-GB" sz="2400" dirty="0" err="1" smtClean="0"/>
              <a:t>hulpmiddel</a:t>
            </a:r>
            <a:endParaRPr lang="en-GB" sz="2400" dirty="0" smtClean="0"/>
          </a:p>
          <a:p>
            <a:pPr>
              <a:buClr>
                <a:srgbClr val="FFC000"/>
              </a:buClr>
              <a:defRPr/>
            </a:pPr>
            <a:endParaRPr lang="en-GB" sz="2400" dirty="0"/>
          </a:p>
          <a:p>
            <a:pPr>
              <a:buClr>
                <a:srgbClr val="FFC000"/>
              </a:buClr>
              <a:defRPr/>
            </a:pPr>
            <a:endParaRPr lang="en-GB" sz="2400" dirty="0"/>
          </a:p>
          <a:p>
            <a:pPr>
              <a:buClr>
                <a:srgbClr val="FFC000"/>
              </a:buClr>
              <a:defRPr/>
            </a:pPr>
            <a:endParaRPr lang="en-GB" sz="2400" dirty="0" smtClean="0"/>
          </a:p>
          <a:p>
            <a:pPr>
              <a:buClr>
                <a:srgbClr val="FFC000"/>
              </a:buClr>
              <a:defRPr/>
            </a:pPr>
            <a:endParaRPr lang="en-GB" sz="2400" dirty="0"/>
          </a:p>
          <a:p>
            <a:pPr>
              <a:buClr>
                <a:srgbClr val="FFC000"/>
              </a:buClr>
              <a:defRPr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6264107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1353086"/>
          </a:xfrm>
        </p:spPr>
        <p:txBody>
          <a:bodyPr/>
          <a:lstStyle/>
          <a:p>
            <a:r>
              <a:rPr lang="en-GB" dirty="0" err="1" smtClean="0"/>
              <a:t>Wat</a:t>
            </a:r>
            <a:r>
              <a:rPr lang="en-GB" dirty="0" smtClean="0"/>
              <a:t> </a:t>
            </a:r>
            <a:r>
              <a:rPr lang="en-GB" dirty="0" err="1" smtClean="0"/>
              <a:t>als</a:t>
            </a:r>
            <a:r>
              <a:rPr lang="en-GB" dirty="0" smtClean="0"/>
              <a:t> </a:t>
            </a:r>
            <a:r>
              <a:rPr lang="en-GB" dirty="0" err="1" smtClean="0"/>
              <a:t>zichtbaar</a:t>
            </a:r>
            <a:r>
              <a:rPr lang="en-GB" dirty="0" smtClean="0"/>
              <a:t> </a:t>
            </a:r>
            <a:r>
              <a:rPr lang="en-GB" dirty="0" err="1" smtClean="0"/>
              <a:t>anders-zijn</a:t>
            </a:r>
            <a:r>
              <a:rPr lang="en-GB" dirty="0" smtClean="0"/>
              <a:t> </a:t>
            </a:r>
            <a:r>
              <a:rPr lang="en-GB" dirty="0" err="1" smtClean="0"/>
              <a:t>geen</a:t>
            </a:r>
            <a:r>
              <a:rPr lang="en-GB" dirty="0" smtClean="0"/>
              <a:t> </a:t>
            </a:r>
            <a:r>
              <a:rPr lang="en-GB" dirty="0" err="1" smtClean="0"/>
              <a:t>realistische</a:t>
            </a:r>
            <a:r>
              <a:rPr lang="en-GB" dirty="0" smtClean="0"/>
              <a:t> </a:t>
            </a:r>
            <a:r>
              <a:rPr lang="en-GB" dirty="0" err="1" smtClean="0"/>
              <a:t>optie</a:t>
            </a:r>
            <a:r>
              <a:rPr lang="en-GB" dirty="0" smtClean="0"/>
              <a:t> is?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>
                <a:srgbClr val="FFC000"/>
              </a:buClr>
              <a:buNone/>
              <a:defRPr/>
            </a:pPr>
            <a:r>
              <a:rPr lang="en-GB" sz="2400" dirty="0" err="1"/>
              <a:t>G</a:t>
            </a:r>
            <a:r>
              <a:rPr lang="en-GB" sz="2400" i="1" dirty="0" err="1"/>
              <a:t>ewoon</a:t>
            </a:r>
            <a:r>
              <a:rPr lang="en-GB" sz="2400" i="1" dirty="0"/>
              <a:t> </a:t>
            </a:r>
            <a:r>
              <a:rPr lang="en-GB" sz="2400" i="1" dirty="0" err="1"/>
              <a:t>anders</a:t>
            </a:r>
            <a:r>
              <a:rPr lang="en-GB" sz="2400" i="1" dirty="0"/>
              <a:t> </a:t>
            </a:r>
            <a:r>
              <a:rPr lang="en-GB" sz="2400" dirty="0" err="1"/>
              <a:t>vindt</a:t>
            </a:r>
            <a:r>
              <a:rPr lang="en-GB" sz="2400" dirty="0"/>
              <a:t> </a:t>
            </a:r>
            <a:r>
              <a:rPr lang="en-GB" sz="2400" dirty="0" err="1"/>
              <a:t>niet</a:t>
            </a:r>
            <a:r>
              <a:rPr lang="en-GB" sz="2400" dirty="0"/>
              <a:t> </a:t>
            </a:r>
            <a:r>
              <a:rPr lang="en-GB" sz="2400" dirty="0" err="1"/>
              <a:t>alleen</a:t>
            </a:r>
            <a:r>
              <a:rPr lang="en-GB" sz="2400" dirty="0"/>
              <a:t> </a:t>
            </a:r>
            <a:r>
              <a:rPr lang="en-GB" sz="2400" dirty="0" err="1"/>
              <a:t>plaats</a:t>
            </a:r>
            <a:r>
              <a:rPr lang="en-GB" sz="2400" dirty="0"/>
              <a:t> in </a:t>
            </a:r>
            <a:r>
              <a:rPr lang="en-GB" sz="2400" dirty="0" err="1"/>
              <a:t>interactie</a:t>
            </a:r>
            <a:r>
              <a:rPr lang="en-GB" sz="2400" dirty="0"/>
              <a:t> met de </a:t>
            </a:r>
            <a:r>
              <a:rPr lang="en-GB" sz="2400" dirty="0" err="1"/>
              <a:t>buitenwereld</a:t>
            </a:r>
            <a:endParaRPr lang="en-GB" sz="2400" dirty="0"/>
          </a:p>
          <a:p>
            <a:pPr marL="0" indent="0">
              <a:buClr>
                <a:srgbClr val="FFC000"/>
              </a:buClr>
              <a:buNone/>
              <a:defRPr/>
            </a:pPr>
            <a:endParaRPr lang="en-GB" sz="2400" dirty="0"/>
          </a:p>
          <a:p>
            <a:pPr>
              <a:buClr>
                <a:srgbClr val="FFC000"/>
              </a:buClr>
              <a:defRPr/>
            </a:pPr>
            <a:r>
              <a:rPr lang="en-GB" sz="2400" dirty="0"/>
              <a:t>In contact met de </a:t>
            </a:r>
            <a:r>
              <a:rPr lang="en-GB" sz="2400" dirty="0" err="1" smtClean="0"/>
              <a:t>kinderen</a:t>
            </a:r>
            <a:endParaRPr lang="en-GB" sz="2400" dirty="0" smtClean="0"/>
          </a:p>
          <a:p>
            <a:pPr>
              <a:buClr>
                <a:srgbClr val="FFC000"/>
              </a:buClr>
              <a:defRPr/>
            </a:pPr>
            <a:endParaRPr lang="en-GB" sz="2400" dirty="0" smtClean="0"/>
          </a:p>
          <a:p>
            <a:pPr>
              <a:buClr>
                <a:srgbClr val="FFC000"/>
              </a:buClr>
              <a:defRPr/>
            </a:pPr>
            <a:r>
              <a:rPr lang="en-GB" sz="2400" dirty="0" err="1" smtClean="0"/>
              <a:t>Verhalen</a:t>
            </a:r>
            <a:r>
              <a:rPr lang="en-GB" sz="2400" dirty="0" smtClean="0"/>
              <a:t> </a:t>
            </a:r>
            <a:r>
              <a:rPr lang="en-GB" sz="2400" dirty="0"/>
              <a:t>over </a:t>
            </a:r>
            <a:r>
              <a:rPr lang="en-GB" sz="2400" dirty="0" err="1"/>
              <a:t>incontinentie</a:t>
            </a:r>
            <a:endParaRPr lang="en-GB" sz="2400" dirty="0"/>
          </a:p>
          <a:p>
            <a:pPr>
              <a:buClr>
                <a:srgbClr val="FFC000"/>
              </a:buClr>
              <a:defRPr/>
            </a:pPr>
            <a:endParaRPr lang="en-GB" sz="2400" dirty="0"/>
          </a:p>
          <a:p>
            <a:pPr>
              <a:buClr>
                <a:srgbClr val="FFC000"/>
              </a:buClr>
              <a:defRPr/>
            </a:pPr>
            <a:endParaRPr lang="en-GB" sz="2400" dirty="0"/>
          </a:p>
          <a:p>
            <a:pPr>
              <a:buClr>
                <a:srgbClr val="FFC000"/>
              </a:buClr>
              <a:defRPr/>
            </a:pPr>
            <a:endParaRPr lang="en-GB" sz="2400" dirty="0" smtClean="0"/>
          </a:p>
          <a:p>
            <a:pPr>
              <a:buClr>
                <a:srgbClr val="FFC000"/>
              </a:buClr>
              <a:defRPr/>
            </a:pPr>
            <a:endParaRPr lang="en-GB" sz="2400" dirty="0"/>
          </a:p>
          <a:p>
            <a:pPr>
              <a:buClr>
                <a:srgbClr val="FFC000"/>
              </a:buClr>
              <a:defRPr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076991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Wageningen UR">
  <a:themeElements>
    <a:clrScheme name="BL 010412">
      <a:dk1>
        <a:srgbClr val="005172"/>
      </a:dk1>
      <a:lt1>
        <a:srgbClr val="FFFFFF"/>
      </a:lt1>
      <a:dk2>
        <a:srgbClr val="519FD7"/>
      </a:dk2>
      <a:lt2>
        <a:srgbClr val="FFFFFF"/>
      </a:lt2>
      <a:accent1>
        <a:srgbClr val="34B233"/>
      </a:accent1>
      <a:accent2>
        <a:srgbClr val="005172"/>
      </a:accent2>
      <a:accent3>
        <a:srgbClr val="948A85"/>
      </a:accent3>
      <a:accent4>
        <a:srgbClr val="D5D2CA"/>
      </a:accent4>
      <a:accent5>
        <a:srgbClr val="FF7900"/>
      </a:accent5>
      <a:accent6>
        <a:srgbClr val="00549F"/>
      </a:accent6>
      <a:hlink>
        <a:srgbClr val="00549F"/>
      </a:hlink>
      <a:folHlink>
        <a:srgbClr val="000000"/>
      </a:folHlink>
    </a:clrScheme>
    <a:fontScheme name="Wageningen U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4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solidFill>
          <a:schemeClr val="accent3"/>
        </a:solidFill>
      </a:spPr>
      <a:bodyPr wrap="none" rtlCol="0">
        <a:spAutoFit/>
      </a:bodyPr>
      <a:lstStyle>
        <a:defPPr>
          <a:lnSpc>
            <a:spcPts val="1800"/>
          </a:lnSpc>
          <a:defRPr sz="1400" dirty="0" err="1" smtClean="0">
            <a:latin typeface="Verdana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2560</TotalTime>
  <Words>192</Words>
  <Application>Microsoft Office PowerPoint</Application>
  <PresentationFormat>Diavoorstelling (4:3)</PresentationFormat>
  <Paragraphs>37</Paragraphs>
  <Slides>7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8" baseType="lpstr">
      <vt:lpstr>Wageningen UR</vt:lpstr>
      <vt:lpstr>Gewoon anders</vt:lpstr>
      <vt:lpstr>Doel hulpmiddelengebruik:</vt:lpstr>
      <vt:lpstr>Streven naar ‘zo normaal mogelijk’</vt:lpstr>
      <vt:lpstr>Myriam Winance: Normally different</vt:lpstr>
      <vt:lpstr>Myriam Winance: Normally different</vt:lpstr>
      <vt:lpstr>Voorbeelden van ‘gewoon anders’</vt:lpstr>
      <vt:lpstr>Wat als zichtbaar anders-zijn geen realistische optie is?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Martin Brinkman</dc:creator>
  <cp:lastModifiedBy>maartje</cp:lastModifiedBy>
  <cp:revision>296</cp:revision>
  <dcterms:created xsi:type="dcterms:W3CDTF">2011-09-29T08:30:03Z</dcterms:created>
  <dcterms:modified xsi:type="dcterms:W3CDTF">2013-04-10T18:49:20Z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_Template">
    <vt:lpwstr>BLNL.pptx</vt:lpwstr>
  </property>
</Properties>
</file>