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89" r:id="rId19"/>
  </p:sldIdLst>
  <p:sldSz cx="9144000" cy="6858000" type="screen4x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9C35"/>
    <a:srgbClr val="FFFFFF"/>
    <a:srgbClr val="34B233"/>
    <a:srgbClr val="000000"/>
    <a:srgbClr val="292929"/>
    <a:srgbClr val="D5D2CA"/>
    <a:srgbClr val="005172"/>
    <a:srgbClr val="6AAD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E8034E78-7F5D-4C2E-B375-FC64B27BC917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ijl, gemiddeld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Stijl, gemiddeld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38B1855-1B75-4FBE-930C-398BA8C253C6}" styleName="Stijl, thema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202B0CA-FC54-4496-8BCA-5EF66A818D29}" styleName="Stijl, donker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8603FDC-E32A-4AB5-989C-0864C3EAD2B8}" styleName="Stijl, thema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B344D84-9AFB-497E-A393-DC336BA19D2E}" styleName="Stijl, gemiddeld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Stijl, gemiddeld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Stijl, gemiddeld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Stijl, gemiddeld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9631B5-78F2-41C9-869B-9F39066F8104}" styleName="Stijl, gemiddeld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Stijl, gemiddeld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Stijl, gemiddeld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84E427A-3D55-4303-BF80-6455036E1DE7}" styleName="Stijl, thema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3296810-A885-4BE3-A3E7-6D5BEEA58F35}" styleName="Stijl, gemiddeld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8A107856-5554-42FB-B03E-39F5DBC370BA}" styleName="Stijl, gemiddeld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25E5076-3810-47DD-B79F-674D7AD40C01}" styleName="Stijl, donker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269D01E-BC32-4049-B463-5C60D7B0CCD2}" styleName="Stijl, thema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D083AE6-46FA-4A59-8FB0-9F97EB10719F}" styleName="Stijl, licht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E3FDE45-AF77-4B5C-9715-49D594BDF05E}" styleName="Stijl, licht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Stijl, licht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8FB837D-C827-4EFA-A057-4D05807E0F7C}" styleName="Stijl, thema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929F9F4-4A8F-4326-A1B4-22849713DDAB}" styleName="Stijl, donker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C4B1156A-380E-4F78-BDF5-A606A8083BF9}" styleName="Stijl, gemiddeld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Stijl, gemiddeld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8FD4443E-F989-4FC4-A0C8-D5A2AF1F390B}" styleName="Stijl, donker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8577" autoAdjust="0"/>
  </p:normalViewPr>
  <p:slideViewPr>
    <p:cSldViewPr snapToGrid="0" showGuides="1">
      <p:cViewPr>
        <p:scale>
          <a:sx n="66" d="100"/>
          <a:sy n="66" d="100"/>
        </p:scale>
        <p:origin x="-1506" y="-246"/>
      </p:cViewPr>
      <p:guideLst>
        <p:guide orient="horz" pos="1219"/>
        <p:guide orient="horz" pos="147"/>
        <p:guide orient="horz"/>
        <p:guide orient="horz" pos="3756"/>
        <p:guide pos="339"/>
        <p:guide pos="563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DBC786-11ED-4372-AE11-F0A3B18D9A6A}" type="datetimeFigureOut">
              <a:rPr lang="nl-NL" smtClean="0"/>
              <a:t>10-4-2013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B3917F-D21E-4CB7-A5C6-2CDC40FA3A8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20930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33796" name="Tijdelijke aanduiding voor datum 3"/>
          <p:cNvSpPr>
            <a:spLocks noGrp="1"/>
          </p:cNvSpPr>
          <p:nvPr>
            <p:ph type="dt" sz="quarter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defRPr sz="2400">
                <a:solidFill>
                  <a:schemeClr val="tx1"/>
                </a:solidFill>
                <a:latin typeface="Arial Unicode MS" pitchFamily="34" charset="-128"/>
              </a:defRPr>
            </a:lvl1pPr>
            <a:lvl2pPr marL="742950" indent="-285750" defTabSz="917575">
              <a:defRPr sz="2400">
                <a:solidFill>
                  <a:schemeClr val="tx1"/>
                </a:solidFill>
                <a:latin typeface="Arial Unicode MS" pitchFamily="34" charset="-128"/>
              </a:defRPr>
            </a:lvl2pPr>
            <a:lvl3pPr marL="1143000" indent="-228600" defTabSz="917575">
              <a:defRPr sz="2400">
                <a:solidFill>
                  <a:schemeClr val="tx1"/>
                </a:solidFill>
                <a:latin typeface="Arial Unicode MS" pitchFamily="34" charset="-128"/>
              </a:defRPr>
            </a:lvl3pPr>
            <a:lvl4pPr marL="1600200" indent="-228600" defTabSz="917575">
              <a:defRPr sz="2400">
                <a:solidFill>
                  <a:schemeClr val="tx1"/>
                </a:solidFill>
                <a:latin typeface="Arial Unicode MS" pitchFamily="34" charset="-128"/>
              </a:defRPr>
            </a:lvl4pPr>
            <a:lvl5pPr marL="2057400" indent="-228600" defTabSz="917575">
              <a:defRPr sz="2400">
                <a:solidFill>
                  <a:schemeClr val="tx1"/>
                </a:solidFill>
                <a:latin typeface="Arial Unicode MS" pitchFamily="34" charset="-128"/>
              </a:defRPr>
            </a:lvl5pPr>
            <a:lvl6pPr marL="2514600" indent="-228600" algn="ctr" defTabSz="91757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</a:defRPr>
            </a:lvl6pPr>
            <a:lvl7pPr marL="2971800" indent="-228600" algn="ctr" defTabSz="91757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</a:defRPr>
            </a:lvl7pPr>
            <a:lvl8pPr marL="3429000" indent="-228600" algn="ctr" defTabSz="91757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</a:defRPr>
            </a:lvl8pPr>
            <a:lvl9pPr marL="3886200" indent="-228600" algn="ctr" defTabSz="91757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fld id="{52F5A911-2029-48C4-A6F7-9D543027C209}" type="datetime1">
              <a:rPr lang="en-GB" sz="1000" smtClean="0">
                <a:latin typeface="News Gothic" pitchFamily="34" charset="0"/>
              </a:rPr>
              <a:pPr/>
              <a:t>10/04/2013</a:t>
            </a:fld>
            <a:endParaRPr lang="en-GB" sz="1000" smtClean="0">
              <a:latin typeface="News Gothic" pitchFamily="34" charset="0"/>
            </a:endParaRPr>
          </a:p>
        </p:txBody>
      </p:sp>
      <p:sp>
        <p:nvSpPr>
          <p:cNvPr id="33797" name="Tijdelijke aanduiding voor dianummer 4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defRPr sz="2400">
                <a:solidFill>
                  <a:schemeClr val="tx1"/>
                </a:solidFill>
                <a:latin typeface="Arial Unicode MS" pitchFamily="34" charset="-128"/>
              </a:defRPr>
            </a:lvl1pPr>
            <a:lvl2pPr marL="742950" indent="-285750" defTabSz="917575">
              <a:defRPr sz="2400">
                <a:solidFill>
                  <a:schemeClr val="tx1"/>
                </a:solidFill>
                <a:latin typeface="Arial Unicode MS" pitchFamily="34" charset="-128"/>
              </a:defRPr>
            </a:lvl2pPr>
            <a:lvl3pPr marL="1143000" indent="-228600" defTabSz="917575">
              <a:defRPr sz="2400">
                <a:solidFill>
                  <a:schemeClr val="tx1"/>
                </a:solidFill>
                <a:latin typeface="Arial Unicode MS" pitchFamily="34" charset="-128"/>
              </a:defRPr>
            </a:lvl3pPr>
            <a:lvl4pPr marL="1600200" indent="-228600" defTabSz="917575">
              <a:defRPr sz="2400">
                <a:solidFill>
                  <a:schemeClr val="tx1"/>
                </a:solidFill>
                <a:latin typeface="Arial Unicode MS" pitchFamily="34" charset="-128"/>
              </a:defRPr>
            </a:lvl4pPr>
            <a:lvl5pPr marL="2057400" indent="-228600" defTabSz="917575">
              <a:defRPr sz="2400">
                <a:solidFill>
                  <a:schemeClr val="tx1"/>
                </a:solidFill>
                <a:latin typeface="Arial Unicode MS" pitchFamily="34" charset="-128"/>
              </a:defRPr>
            </a:lvl5pPr>
            <a:lvl6pPr marL="2514600" indent="-228600" algn="ctr" defTabSz="91757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</a:defRPr>
            </a:lvl6pPr>
            <a:lvl7pPr marL="2971800" indent="-228600" algn="ctr" defTabSz="91757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</a:defRPr>
            </a:lvl7pPr>
            <a:lvl8pPr marL="3429000" indent="-228600" algn="ctr" defTabSz="91757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</a:defRPr>
            </a:lvl8pPr>
            <a:lvl9pPr marL="3886200" indent="-228600" algn="ctr" defTabSz="91757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fld id="{EEEC9BEA-8497-4142-81F4-846E33A50622}" type="slidenum">
              <a:rPr lang="en-GB" sz="1000" smtClean="0">
                <a:latin typeface="News Gothic" pitchFamily="34" charset="0"/>
              </a:rPr>
              <a:pPr/>
              <a:t>16</a:t>
            </a:fld>
            <a:endParaRPr lang="en-GB" sz="1000" smtClean="0">
              <a:latin typeface="News Gothic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34820" name="Tijdelijke aanduiding voor datum 3"/>
          <p:cNvSpPr>
            <a:spLocks noGrp="1"/>
          </p:cNvSpPr>
          <p:nvPr>
            <p:ph type="dt" sz="quarter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defRPr sz="2400">
                <a:solidFill>
                  <a:schemeClr val="tx1"/>
                </a:solidFill>
                <a:latin typeface="Arial Unicode MS" pitchFamily="34" charset="-128"/>
              </a:defRPr>
            </a:lvl1pPr>
            <a:lvl2pPr marL="742950" indent="-285750" defTabSz="917575">
              <a:defRPr sz="2400">
                <a:solidFill>
                  <a:schemeClr val="tx1"/>
                </a:solidFill>
                <a:latin typeface="Arial Unicode MS" pitchFamily="34" charset="-128"/>
              </a:defRPr>
            </a:lvl2pPr>
            <a:lvl3pPr marL="1143000" indent="-228600" defTabSz="917575">
              <a:defRPr sz="2400">
                <a:solidFill>
                  <a:schemeClr val="tx1"/>
                </a:solidFill>
                <a:latin typeface="Arial Unicode MS" pitchFamily="34" charset="-128"/>
              </a:defRPr>
            </a:lvl3pPr>
            <a:lvl4pPr marL="1600200" indent="-228600" defTabSz="917575">
              <a:defRPr sz="2400">
                <a:solidFill>
                  <a:schemeClr val="tx1"/>
                </a:solidFill>
                <a:latin typeface="Arial Unicode MS" pitchFamily="34" charset="-128"/>
              </a:defRPr>
            </a:lvl4pPr>
            <a:lvl5pPr marL="2057400" indent="-228600" defTabSz="917575">
              <a:defRPr sz="2400">
                <a:solidFill>
                  <a:schemeClr val="tx1"/>
                </a:solidFill>
                <a:latin typeface="Arial Unicode MS" pitchFamily="34" charset="-128"/>
              </a:defRPr>
            </a:lvl5pPr>
            <a:lvl6pPr marL="2514600" indent="-228600" algn="ctr" defTabSz="91757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</a:defRPr>
            </a:lvl6pPr>
            <a:lvl7pPr marL="2971800" indent="-228600" algn="ctr" defTabSz="91757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</a:defRPr>
            </a:lvl7pPr>
            <a:lvl8pPr marL="3429000" indent="-228600" algn="ctr" defTabSz="91757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</a:defRPr>
            </a:lvl8pPr>
            <a:lvl9pPr marL="3886200" indent="-228600" algn="ctr" defTabSz="91757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fld id="{BF3F53C2-168B-4A2F-86F8-7844E2F7AFC9}" type="datetime1">
              <a:rPr lang="en-GB" sz="1000" smtClean="0">
                <a:latin typeface="News Gothic" pitchFamily="34" charset="0"/>
              </a:rPr>
              <a:pPr/>
              <a:t>10/04/2013</a:t>
            </a:fld>
            <a:endParaRPr lang="en-GB" sz="1000" smtClean="0">
              <a:latin typeface="News Gothic" pitchFamily="34" charset="0"/>
            </a:endParaRPr>
          </a:p>
        </p:txBody>
      </p:sp>
      <p:sp>
        <p:nvSpPr>
          <p:cNvPr id="34821" name="Tijdelijke aanduiding voor dianummer 4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defRPr sz="2400">
                <a:solidFill>
                  <a:schemeClr val="tx1"/>
                </a:solidFill>
                <a:latin typeface="Arial Unicode MS" pitchFamily="34" charset="-128"/>
              </a:defRPr>
            </a:lvl1pPr>
            <a:lvl2pPr marL="742950" indent="-285750" defTabSz="917575">
              <a:defRPr sz="2400">
                <a:solidFill>
                  <a:schemeClr val="tx1"/>
                </a:solidFill>
                <a:latin typeface="Arial Unicode MS" pitchFamily="34" charset="-128"/>
              </a:defRPr>
            </a:lvl2pPr>
            <a:lvl3pPr marL="1143000" indent="-228600" defTabSz="917575">
              <a:defRPr sz="2400">
                <a:solidFill>
                  <a:schemeClr val="tx1"/>
                </a:solidFill>
                <a:latin typeface="Arial Unicode MS" pitchFamily="34" charset="-128"/>
              </a:defRPr>
            </a:lvl3pPr>
            <a:lvl4pPr marL="1600200" indent="-228600" defTabSz="917575">
              <a:defRPr sz="2400">
                <a:solidFill>
                  <a:schemeClr val="tx1"/>
                </a:solidFill>
                <a:latin typeface="Arial Unicode MS" pitchFamily="34" charset="-128"/>
              </a:defRPr>
            </a:lvl4pPr>
            <a:lvl5pPr marL="2057400" indent="-228600" defTabSz="917575">
              <a:defRPr sz="2400">
                <a:solidFill>
                  <a:schemeClr val="tx1"/>
                </a:solidFill>
                <a:latin typeface="Arial Unicode MS" pitchFamily="34" charset="-128"/>
              </a:defRPr>
            </a:lvl5pPr>
            <a:lvl6pPr marL="2514600" indent="-228600" algn="ctr" defTabSz="91757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</a:defRPr>
            </a:lvl6pPr>
            <a:lvl7pPr marL="2971800" indent="-228600" algn="ctr" defTabSz="91757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</a:defRPr>
            </a:lvl7pPr>
            <a:lvl8pPr marL="3429000" indent="-228600" algn="ctr" defTabSz="91757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</a:defRPr>
            </a:lvl8pPr>
            <a:lvl9pPr marL="3886200" indent="-228600" algn="ctr" defTabSz="91757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fld id="{AB6B25AA-002B-4403-91E6-705125EEF5AC}" type="slidenum">
              <a:rPr lang="en-GB" sz="1000" smtClean="0">
                <a:latin typeface="News Gothic" pitchFamily="34" charset="0"/>
              </a:rPr>
              <a:pPr/>
              <a:t>18</a:t>
            </a:fld>
            <a:endParaRPr lang="en-GB" sz="1000" smtClean="0">
              <a:latin typeface="News Gothic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3" y="230188"/>
            <a:ext cx="8442796" cy="839787"/>
          </a:xfrm>
        </p:spPr>
        <p:txBody>
          <a:bodyPr/>
          <a:lstStyle/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afbeelding 2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76508" y="3307559"/>
            <a:ext cx="2647950" cy="264795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Tijdelijke aanduiding voor afbeelding 24"/>
          <p:cNvSpPr>
            <a:spLocks noGrp="1" noChangeAspect="1"/>
          </p:cNvSpPr>
          <p:nvPr>
            <p:ph type="pic" sz="quarter" idx="19"/>
          </p:nvPr>
        </p:nvSpPr>
        <p:spPr bwMode="auto">
          <a:xfrm>
            <a:off x="6308818" y="3307559"/>
            <a:ext cx="2647950" cy="2647950"/>
          </a:xfrm>
          <a:prstGeom prst="ellipse">
            <a:avLst/>
          </a:prstGeom>
          <a:solidFill>
            <a:srgbClr val="D5D2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Tijdelijke aanduiding voor afbeelding 24"/>
          <p:cNvSpPr>
            <a:spLocks noGrp="1" noChangeAspect="1"/>
          </p:cNvSpPr>
          <p:nvPr>
            <p:ph type="pic" sz="quarter" idx="16"/>
          </p:nvPr>
        </p:nvSpPr>
        <p:spPr bwMode="auto">
          <a:xfrm>
            <a:off x="4714655" y="3307559"/>
            <a:ext cx="2647950" cy="2647950"/>
          </a:xfrm>
          <a:prstGeom prst="ellipse">
            <a:avLst/>
          </a:prstGeom>
          <a:solidFill>
            <a:schemeClr val="accent4"/>
          </a:solidFill>
          <a:ln>
            <a:noFill/>
          </a:ln>
          <a:extLst/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Tijdelijke aanduiding voor afbeelding 24"/>
          <p:cNvSpPr>
            <a:spLocks noGrp="1" noChangeAspect="1"/>
          </p:cNvSpPr>
          <p:nvPr>
            <p:ph type="pic" sz="quarter" idx="15"/>
          </p:nvPr>
        </p:nvSpPr>
        <p:spPr bwMode="auto">
          <a:xfrm>
            <a:off x="3120492" y="3307559"/>
            <a:ext cx="2647950" cy="2647950"/>
          </a:xfrm>
          <a:prstGeom prst="ellipse">
            <a:avLst/>
          </a:prstGeom>
          <a:solidFill>
            <a:srgbClr val="D5D2CA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Tijdelijke aanduiding voor tekst 4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485775" y="1616400"/>
            <a:ext cx="8447088" cy="371475"/>
          </a:xfrm>
          <a:prstGeom prst="rect">
            <a:avLst/>
          </a:prstGeom>
          <a:noFill/>
          <a:ln>
            <a:noFill/>
          </a:ln>
          <a:extLst/>
        </p:spPr>
        <p:txBody>
          <a:bodyPr lIns="36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Ondertitel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478633" y="2262386"/>
            <a:ext cx="8447087" cy="371475"/>
          </a:xfrm>
          <a:prstGeom prst="rect">
            <a:avLst/>
          </a:prstGeom>
          <a:noFill/>
          <a:ln>
            <a:noFill/>
          </a:ln>
          <a:extLst/>
        </p:spPr>
        <p:txBody>
          <a:bodyPr lIns="36000" rIns="90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Datum, Auteursnaam</a:t>
            </a:r>
          </a:p>
        </p:txBody>
      </p:sp>
    </p:spTree>
    <p:extLst>
      <p:ext uri="{BB962C8B-B14F-4D97-AF65-F5344CB8AC3E}">
        <p14:creationId xmlns:p14="http://schemas.microsoft.com/office/powerpoint/2010/main" val="42398339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 met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839787"/>
          </a:xfrm>
        </p:spPr>
        <p:txBody>
          <a:bodyPr/>
          <a:lstStyle/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8521188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033010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tekstk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4140000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</p:txBody>
      </p:sp>
      <p:sp>
        <p:nvSpPr>
          <p:cNvPr id="4" name="Tijdelijke aanduiding voor tekst 6"/>
          <p:cNvSpPr>
            <a:spLocks noGrp="1"/>
          </p:cNvSpPr>
          <p:nvPr>
            <p:ph type="body" sz="quarter" idx="11"/>
          </p:nvPr>
        </p:nvSpPr>
        <p:spPr>
          <a:xfrm>
            <a:off x="4793357" y="1835249"/>
            <a:ext cx="4140000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12704931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kader met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4140000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</p:txBody>
      </p:sp>
      <p:sp>
        <p:nvSpPr>
          <p:cNvPr id="5" name="Tijdelijke aanduiding voor afbeelding 24"/>
          <p:cNvSpPr>
            <a:spLocks noGrp="1" noChangeAspect="1"/>
          </p:cNvSpPr>
          <p:nvPr>
            <p:ph type="pic" sz="quarter" idx="17"/>
          </p:nvPr>
        </p:nvSpPr>
        <p:spPr>
          <a:xfrm>
            <a:off x="4826161" y="1929600"/>
            <a:ext cx="4104000" cy="4033050"/>
          </a:xfrm>
          <a:prstGeom prst="rect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295017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kader met 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4140000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</p:txBody>
      </p:sp>
      <p:sp>
        <p:nvSpPr>
          <p:cNvPr id="6" name="Tijdelijke aanduiding voor grafiek 5"/>
          <p:cNvSpPr>
            <a:spLocks noGrp="1"/>
          </p:cNvSpPr>
          <p:nvPr>
            <p:ph type="chart" sz="quarter" idx="17"/>
          </p:nvPr>
        </p:nvSpPr>
        <p:spPr>
          <a:xfrm>
            <a:off x="4791075" y="1752600"/>
            <a:ext cx="4140000" cy="4314825"/>
          </a:xfrm>
          <a:noFill/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954067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kader met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4140000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</p:txBody>
      </p:sp>
      <p:sp>
        <p:nvSpPr>
          <p:cNvPr id="5" name="Tijdelijke aanduiding voor tabel 4"/>
          <p:cNvSpPr>
            <a:spLocks noGrp="1"/>
          </p:cNvSpPr>
          <p:nvPr>
            <p:ph type="tbl" sz="quarter" idx="11"/>
          </p:nvPr>
        </p:nvSpPr>
        <p:spPr>
          <a:xfrm>
            <a:off x="4791075" y="1933575"/>
            <a:ext cx="4140000" cy="40284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28394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o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8" name="Tijdelijke aanduiding voor SmartArt 7"/>
          <p:cNvSpPr>
            <a:spLocks noGrp="1"/>
          </p:cNvSpPr>
          <p:nvPr>
            <p:ph type="dgm" sz="quarter" idx="10"/>
          </p:nvPr>
        </p:nvSpPr>
        <p:spPr>
          <a:xfrm>
            <a:off x="538163" y="1828800"/>
            <a:ext cx="8404225" cy="4133850"/>
          </a:xfrm>
        </p:spPr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607591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Klik om de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035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 vierkant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38" y="230188"/>
            <a:ext cx="3276000" cy="1353086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3900006" y="226800"/>
            <a:ext cx="5040000" cy="5735850"/>
          </a:xfrm>
          <a:prstGeom prst="rect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4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495302" y="1840012"/>
            <a:ext cx="3276600" cy="4122638"/>
          </a:xfrm>
        </p:spPr>
        <p:txBody>
          <a:bodyPr lIns="36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nl-NL" dirty="0" smtClean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41072349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oto's met ond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7"/>
            <a:ext cx="8442796" cy="838800"/>
          </a:xfrm>
        </p:spPr>
        <p:txBody>
          <a:bodyPr/>
          <a:lstStyle/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537619" y="1933314"/>
            <a:ext cx="2639660" cy="2628000"/>
          </a:xfrm>
          <a:prstGeom prst="rect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dirty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4" name="Tijdelijke aanduiding voor afbeelding 24"/>
          <p:cNvSpPr>
            <a:spLocks noGrp="1" noChangeAspect="1"/>
          </p:cNvSpPr>
          <p:nvPr>
            <p:ph type="pic" sz="quarter" idx="17"/>
          </p:nvPr>
        </p:nvSpPr>
        <p:spPr>
          <a:xfrm>
            <a:off x="3418212" y="1933314"/>
            <a:ext cx="2639660" cy="2628000"/>
          </a:xfrm>
          <a:prstGeom prst="rect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5" name="Tijdelijke aanduiding voor afbeelding 24"/>
          <p:cNvSpPr>
            <a:spLocks noGrp="1" noChangeAspect="1"/>
          </p:cNvSpPr>
          <p:nvPr>
            <p:ph type="pic" sz="quarter" idx="18"/>
          </p:nvPr>
        </p:nvSpPr>
        <p:spPr>
          <a:xfrm>
            <a:off x="6298805" y="1933314"/>
            <a:ext cx="2639660" cy="2628000"/>
          </a:xfrm>
          <a:prstGeom prst="rect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sz="quarter" idx="19"/>
          </p:nvPr>
        </p:nvSpPr>
        <p:spPr>
          <a:xfrm>
            <a:off x="490538" y="4610101"/>
            <a:ext cx="2752725" cy="360000"/>
          </a:xfrm>
        </p:spPr>
        <p:txBody>
          <a:bodyPr wrap="none" lIns="36000" rIns="0"/>
          <a:lstStyle>
            <a:lvl1pPr marL="0" indent="0">
              <a:buFontTx/>
              <a:buNone/>
              <a:defRPr sz="1800">
                <a:solidFill>
                  <a:schemeClr val="bg2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nl-NL" dirty="0" smtClean="0"/>
              <a:t>Klik om de modelstijl</a:t>
            </a:r>
            <a:endParaRPr lang="nl-NL" dirty="0"/>
          </a:p>
        </p:txBody>
      </p:sp>
      <p:sp>
        <p:nvSpPr>
          <p:cNvPr id="8" name="Tijdelijke aanduiding voor tekst 6"/>
          <p:cNvSpPr>
            <a:spLocks noGrp="1"/>
          </p:cNvSpPr>
          <p:nvPr>
            <p:ph type="body" sz="quarter" idx="20"/>
          </p:nvPr>
        </p:nvSpPr>
        <p:spPr>
          <a:xfrm>
            <a:off x="3366170" y="4610101"/>
            <a:ext cx="2752725" cy="360000"/>
          </a:xfrm>
        </p:spPr>
        <p:txBody>
          <a:bodyPr wrap="none" lIns="36000" rIns="0"/>
          <a:lstStyle>
            <a:lvl1pPr marL="0" indent="0">
              <a:buFontTx/>
              <a:buNone/>
              <a:defRPr sz="1800">
                <a:solidFill>
                  <a:schemeClr val="bg2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nl-NL" dirty="0" smtClean="0"/>
              <a:t>Klik om de modelstijl</a:t>
            </a:r>
            <a:endParaRPr lang="nl-NL" dirty="0"/>
          </a:p>
        </p:txBody>
      </p:sp>
      <p:sp>
        <p:nvSpPr>
          <p:cNvPr id="9" name="Tijdelijke aanduiding voor tekst 6"/>
          <p:cNvSpPr>
            <a:spLocks noGrp="1"/>
          </p:cNvSpPr>
          <p:nvPr>
            <p:ph type="body" sz="quarter" idx="21"/>
          </p:nvPr>
        </p:nvSpPr>
        <p:spPr>
          <a:xfrm>
            <a:off x="6241802" y="4610101"/>
            <a:ext cx="2752725" cy="360000"/>
          </a:xfrm>
        </p:spPr>
        <p:txBody>
          <a:bodyPr wrap="none" lIns="36000" rIns="0"/>
          <a:lstStyle>
            <a:lvl1pPr marL="0" indent="0">
              <a:buFontTx/>
              <a:buNone/>
              <a:defRPr sz="1800">
                <a:solidFill>
                  <a:schemeClr val="bg2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nl-NL" dirty="0" smtClean="0"/>
              <a:t>Klik om de modelstijl</a:t>
            </a:r>
            <a:endParaRPr lang="nl-NL" dirty="0"/>
          </a:p>
        </p:txBody>
      </p:sp>
      <p:sp>
        <p:nvSpPr>
          <p:cNvPr id="10" name="Tijdelijke aanduiding voor tekst 6"/>
          <p:cNvSpPr>
            <a:spLocks noGrp="1"/>
          </p:cNvSpPr>
          <p:nvPr>
            <p:ph type="body" sz="quarter" idx="22"/>
          </p:nvPr>
        </p:nvSpPr>
        <p:spPr>
          <a:xfrm>
            <a:off x="490538" y="4985219"/>
            <a:ext cx="2752725" cy="360000"/>
          </a:xfrm>
        </p:spPr>
        <p:txBody>
          <a:bodyPr wrap="square" lIns="36000" rIns="0"/>
          <a:lstStyle>
            <a:lvl1pPr marL="0" indent="0">
              <a:buFontTx/>
              <a:buNone/>
              <a:defRPr sz="1800">
                <a:solidFill>
                  <a:schemeClr val="bg2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nl-NL" dirty="0" smtClean="0"/>
              <a:t>Klik om de modelstijl</a:t>
            </a:r>
            <a:endParaRPr lang="nl-NL" dirty="0"/>
          </a:p>
        </p:txBody>
      </p:sp>
      <p:sp>
        <p:nvSpPr>
          <p:cNvPr id="11" name="Tijdelijke aanduiding voor tekst 6"/>
          <p:cNvSpPr>
            <a:spLocks noGrp="1"/>
          </p:cNvSpPr>
          <p:nvPr>
            <p:ph type="body" sz="quarter" idx="23"/>
          </p:nvPr>
        </p:nvSpPr>
        <p:spPr>
          <a:xfrm>
            <a:off x="3365675" y="4985219"/>
            <a:ext cx="2752725" cy="360000"/>
          </a:xfrm>
        </p:spPr>
        <p:txBody>
          <a:bodyPr wrap="square" lIns="36000" rIns="0"/>
          <a:lstStyle>
            <a:lvl1pPr marL="0" indent="0">
              <a:buFontTx/>
              <a:buNone/>
              <a:defRPr sz="1800">
                <a:solidFill>
                  <a:schemeClr val="bg2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nl-NL" dirty="0" smtClean="0"/>
              <a:t>Klik om de modelstijl</a:t>
            </a:r>
            <a:endParaRPr lang="nl-NL" dirty="0"/>
          </a:p>
        </p:txBody>
      </p:sp>
      <p:sp>
        <p:nvSpPr>
          <p:cNvPr id="12" name="Tijdelijke aanduiding voor tekst 6"/>
          <p:cNvSpPr>
            <a:spLocks noGrp="1"/>
          </p:cNvSpPr>
          <p:nvPr>
            <p:ph type="body" sz="quarter" idx="24"/>
          </p:nvPr>
        </p:nvSpPr>
        <p:spPr>
          <a:xfrm>
            <a:off x="6241802" y="4985219"/>
            <a:ext cx="2752725" cy="360000"/>
          </a:xfrm>
        </p:spPr>
        <p:txBody>
          <a:bodyPr wrap="square" lIns="36000" rIns="0"/>
          <a:lstStyle>
            <a:lvl1pPr marL="0" indent="0">
              <a:buFontTx/>
              <a:buNone/>
              <a:defRPr sz="1800">
                <a:solidFill>
                  <a:schemeClr val="bg2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nl-NL" dirty="0" smtClean="0"/>
              <a:t>Klik om de modelstijl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910310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et 2 vierkante fot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7"/>
            <a:ext cx="8442796" cy="838800"/>
          </a:xfrm>
        </p:spPr>
        <p:txBody>
          <a:bodyPr/>
          <a:lstStyle/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536399" y="1929600"/>
            <a:ext cx="4104000" cy="4027383"/>
          </a:xfrm>
          <a:prstGeom prst="rect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5" name="Tijdelijke aanduiding voor afbeelding 24"/>
          <p:cNvSpPr>
            <a:spLocks noGrp="1" noChangeAspect="1"/>
          </p:cNvSpPr>
          <p:nvPr>
            <p:ph type="pic" sz="quarter" idx="17"/>
          </p:nvPr>
        </p:nvSpPr>
        <p:spPr>
          <a:xfrm>
            <a:off x="4826161" y="1929600"/>
            <a:ext cx="4104000" cy="4033050"/>
          </a:xfrm>
          <a:prstGeom prst="rect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24326276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et grot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536400" y="1402557"/>
            <a:ext cx="8402400" cy="4552950"/>
          </a:xfrm>
          <a:prstGeom prst="rect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7"/>
            <a:ext cx="8442796" cy="838800"/>
          </a:xfrm>
        </p:spPr>
        <p:txBody>
          <a:bodyPr/>
          <a:lstStyle/>
          <a:p>
            <a:r>
              <a:rPr lang="nl-NL" dirty="0" smtClean="0"/>
              <a:t>Klik om de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78015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taande foto's zonde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4"/>
          <p:cNvSpPr>
            <a:spLocks noGrp="1"/>
          </p:cNvSpPr>
          <p:nvPr>
            <p:ph type="pic" sz="quarter" idx="16"/>
          </p:nvPr>
        </p:nvSpPr>
        <p:spPr>
          <a:xfrm>
            <a:off x="536400" y="233362"/>
            <a:ext cx="4011352" cy="5720400"/>
          </a:xfrm>
          <a:prstGeom prst="rect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4" name="Tijdelijke aanduiding voor afbeelding 24"/>
          <p:cNvSpPr>
            <a:spLocks noGrp="1"/>
          </p:cNvSpPr>
          <p:nvPr>
            <p:ph type="pic" sz="quarter" idx="17"/>
          </p:nvPr>
        </p:nvSpPr>
        <p:spPr>
          <a:xfrm>
            <a:off x="4827265" y="233362"/>
            <a:ext cx="4104000" cy="5719559"/>
          </a:xfrm>
          <a:prstGeom prst="rect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27044709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 bwMode="gray">
          <a:xfrm>
            <a:off x="0" y="0"/>
            <a:ext cx="9143999" cy="6858000"/>
          </a:xfrm>
          <a:prstGeom prst="rect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dirty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 bwMode="white">
          <a:xfrm>
            <a:off x="491642" y="230187"/>
            <a:ext cx="8442796" cy="838800"/>
          </a:xfrm>
        </p:spPr>
        <p:txBody>
          <a:bodyPr/>
          <a:lstStyle/>
          <a:p>
            <a:r>
              <a:rPr lang="nl-NL" dirty="0" smtClean="0"/>
              <a:t>Klik om de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266283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15829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e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840125"/>
          </a:xfrm>
        </p:spPr>
        <p:txBody>
          <a:bodyPr/>
          <a:lstStyle/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grafiek 5"/>
          <p:cNvSpPr>
            <a:spLocks noGrp="1"/>
          </p:cNvSpPr>
          <p:nvPr>
            <p:ph type="chart" sz="quarter" idx="17"/>
          </p:nvPr>
        </p:nvSpPr>
        <p:spPr>
          <a:xfrm>
            <a:off x="437321" y="1752600"/>
            <a:ext cx="8601903" cy="4314825"/>
          </a:xfrm>
          <a:noFill/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613773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3200" y="230187"/>
            <a:ext cx="8442796" cy="838800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5" name="Tijdelijke aanduiding voor tabel 4"/>
          <p:cNvSpPr>
            <a:spLocks noGrp="1"/>
          </p:cNvSpPr>
          <p:nvPr>
            <p:ph type="tbl" sz="quarter" idx="10"/>
          </p:nvPr>
        </p:nvSpPr>
        <p:spPr>
          <a:xfrm>
            <a:off x="538163" y="1933575"/>
            <a:ext cx="8398089" cy="40284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693371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d/tussenslide met rond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3200" y="230188"/>
            <a:ext cx="3276000" cy="1353086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7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3887699" y="224477"/>
            <a:ext cx="5040000" cy="5040000"/>
          </a:xfrm>
          <a:prstGeom prst="ellipse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8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495301" y="1835250"/>
            <a:ext cx="3276600" cy="4127400"/>
          </a:xfrm>
        </p:spPr>
        <p:txBody>
          <a:bodyPr lIns="36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nl-NL" dirty="0" smtClean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32034507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40386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40386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700254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511523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>
          <a:blip r:embed="rId2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91642" y="230188"/>
            <a:ext cx="8442796" cy="839787"/>
          </a:xfrm>
          <a:prstGeom prst="rect">
            <a:avLst/>
          </a:prstGeom>
          <a:noFill/>
          <a:ln>
            <a:gradFill>
              <a:gsLst>
                <a:gs pos="0">
                  <a:schemeClr val="bg1"/>
                </a:gs>
                <a:gs pos="1000">
                  <a:schemeClr val="bg1">
                    <a:alpha val="0"/>
                  </a:schemeClr>
                </a:gs>
                <a:gs pos="99000">
                  <a:srgbClr val="FFFFFF">
                    <a:alpha val="0"/>
                  </a:srgbClr>
                </a:gs>
                <a:gs pos="100000">
                  <a:schemeClr val="bg1"/>
                </a:gs>
              </a:gsLst>
              <a:lin ang="5400000" scaled="0"/>
            </a:gradFill>
          </a:ln>
          <a:extLst/>
        </p:spPr>
        <p:txBody>
          <a:bodyPr vert="horz" wrap="square" lIns="18000" tIns="0" rIns="91440" bIns="32400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dirty="0" smtClean="0"/>
              <a:t>Klik om de stijl te bewerken</a:t>
            </a:r>
          </a:p>
        </p:txBody>
      </p:sp>
      <p:sp>
        <p:nvSpPr>
          <p:cNvPr id="1028" name="Tijdelijke aanduiding voor tekst 23"/>
          <p:cNvSpPr>
            <a:spLocks noGrp="1"/>
          </p:cNvSpPr>
          <p:nvPr>
            <p:ph type="body" idx="1"/>
          </p:nvPr>
        </p:nvSpPr>
        <p:spPr bwMode="auto">
          <a:xfrm>
            <a:off x="421200" y="1843200"/>
            <a:ext cx="8521188" cy="408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</a:p>
          <a:p>
            <a:pPr lvl="4"/>
            <a:endParaRPr lang="nl-NL" dirty="0" smtClean="0"/>
          </a:p>
        </p:txBody>
      </p:sp>
      <p:pic>
        <p:nvPicPr>
          <p:cNvPr id="2" name="Picture 1"/>
          <p:cNvPicPr>
            <a:picLocks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7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68" r:id="rId8"/>
    <p:sldLayoutId id="2147483653" r:id="rId9"/>
    <p:sldLayoutId id="2147483655" r:id="rId10"/>
    <p:sldLayoutId id="2147483656" r:id="rId11"/>
    <p:sldLayoutId id="2147483657" r:id="rId12"/>
    <p:sldLayoutId id="2147483659" r:id="rId13"/>
    <p:sldLayoutId id="2147483660" r:id="rId14"/>
    <p:sldLayoutId id="2147483661" r:id="rId15"/>
    <p:sldLayoutId id="2147483663" r:id="rId16"/>
    <p:sldLayoutId id="2147483665" r:id="rId17"/>
    <p:sldLayoutId id="2147483654" r:id="rId18"/>
    <p:sldLayoutId id="2147483675" r:id="rId19"/>
    <p:sldLayoutId id="2147483676" r:id="rId20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ts val="4000"/>
        </a:lnSpc>
        <a:spcBef>
          <a:spcPct val="0"/>
        </a:spcBef>
        <a:spcAft>
          <a:spcPct val="0"/>
        </a:spcAft>
        <a:defRPr sz="3000" kern="1200">
          <a:solidFill>
            <a:schemeClr val="bg2"/>
          </a:solidFill>
          <a:latin typeface="Verdana" pitchFamily="34" charset="0"/>
          <a:ea typeface="+mj-ea"/>
          <a:cs typeface="+mj-cs"/>
        </a:defRPr>
      </a:lvl1pPr>
      <a:lvl2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2pPr>
      <a:lvl3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3pPr>
      <a:lvl4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4pPr>
      <a:lvl5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5pPr>
      <a:lvl6pPr marL="4572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6pPr>
      <a:lvl7pPr marL="9144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7pPr>
      <a:lvl8pPr marL="13716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8pPr>
      <a:lvl9pPr marL="18288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9pPr>
    </p:titleStyle>
    <p:bodyStyle>
      <a:lvl1pPr marL="252413" indent="-252413" algn="l" rtl="0" fontAlgn="base">
        <a:lnSpc>
          <a:spcPts val="2500"/>
        </a:lnSpc>
        <a:spcBef>
          <a:spcPts val="1200"/>
        </a:spcBef>
        <a:spcAft>
          <a:spcPct val="0"/>
        </a:spcAft>
        <a:buClr>
          <a:schemeClr val="bg2"/>
        </a:buClr>
        <a:buSzPct val="140000"/>
        <a:buFont typeface="Wingdings" pitchFamily="2" charset="2"/>
        <a:buChar char="§"/>
        <a:defRPr sz="2200" kern="1200">
          <a:solidFill>
            <a:schemeClr val="bg2"/>
          </a:solidFill>
          <a:latin typeface="Verdana" pitchFamily="34" charset="0"/>
          <a:ea typeface="+mn-ea"/>
          <a:cs typeface="+mn-cs"/>
        </a:defRPr>
      </a:lvl1pPr>
      <a:lvl2pPr marL="982663" indent="-285750" algn="l" rtl="0" fontAlgn="base">
        <a:lnSpc>
          <a:spcPts val="2500"/>
        </a:lnSpc>
        <a:spcBef>
          <a:spcPts val="1000"/>
        </a:spcBef>
        <a:spcAft>
          <a:spcPct val="0"/>
        </a:spcAft>
        <a:buClr>
          <a:schemeClr val="bg2"/>
        </a:buClr>
        <a:buSzPct val="115000"/>
        <a:buFont typeface="Verdana" pitchFamily="34" charset="0"/>
        <a:buChar char="●"/>
        <a:defRPr sz="2200" kern="1200">
          <a:solidFill>
            <a:schemeClr val="bg2"/>
          </a:solidFill>
          <a:latin typeface="Verdana" pitchFamily="34" charset="0"/>
          <a:ea typeface="+mn-ea"/>
          <a:cs typeface="+mn-cs"/>
        </a:defRPr>
      </a:lvl2pPr>
      <a:lvl3pPr marL="1879600" indent="-319088" algn="l" rtl="0" fontAlgn="base">
        <a:lnSpc>
          <a:spcPts val="2500"/>
        </a:lnSpc>
        <a:spcBef>
          <a:spcPts val="1000"/>
        </a:spcBef>
        <a:spcAft>
          <a:spcPct val="0"/>
        </a:spcAft>
        <a:buSzPct val="115000"/>
        <a:buFont typeface="Verdana" pitchFamily="34" charset="0"/>
        <a:buChar char="●"/>
        <a:defRPr sz="2200" kern="1200">
          <a:solidFill>
            <a:schemeClr val="bg2"/>
          </a:solidFill>
          <a:latin typeface="Verdana" pitchFamily="34" charset="0"/>
          <a:ea typeface="+mn-ea"/>
          <a:cs typeface="+mn-cs"/>
        </a:defRPr>
      </a:lvl3pPr>
      <a:lvl4pPr marL="2692400" indent="-360363" algn="l" rtl="0" fontAlgn="base">
        <a:lnSpc>
          <a:spcPts val="2500"/>
        </a:lnSpc>
        <a:spcBef>
          <a:spcPct val="20000"/>
        </a:spcBef>
        <a:spcAft>
          <a:spcPct val="0"/>
        </a:spcAft>
        <a:buSzPct val="115000"/>
        <a:buFont typeface="Verdana" pitchFamily="34" charset="0"/>
        <a:buChar char="●"/>
        <a:defRPr sz="2200" kern="1200" baseline="0">
          <a:solidFill>
            <a:schemeClr val="bg2"/>
          </a:solidFill>
          <a:latin typeface="Verdana" pitchFamily="34" charset="0"/>
          <a:ea typeface="+mn-ea"/>
          <a:cs typeface="+mn-cs"/>
        </a:defRPr>
      </a:lvl4pPr>
      <a:lvl5pPr marL="3405188" indent="-352425" algn="l" rtl="0" fontAlgn="base">
        <a:lnSpc>
          <a:spcPts val="2500"/>
        </a:lnSpc>
        <a:spcBef>
          <a:spcPct val="20000"/>
        </a:spcBef>
        <a:spcAft>
          <a:spcPct val="0"/>
        </a:spcAft>
        <a:buSzPct val="115000"/>
        <a:buFont typeface="Verdana" pitchFamily="34" charset="0"/>
        <a:buChar char="●"/>
        <a:defRPr sz="2200" kern="1200">
          <a:solidFill>
            <a:schemeClr val="bg2"/>
          </a:solidFill>
          <a:latin typeface="Verdan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Tijdelijke aanduiding voor afbeelding 2"/>
          <p:cNvPicPr>
            <a:picLocks noGrp="1" noChangeAspect="1"/>
          </p:cNvPicPr>
          <p:nvPr>
            <p:ph type="pic" sz="quarter" idx="19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3" y="230188"/>
            <a:ext cx="8442796" cy="791650"/>
          </a:xfrm>
        </p:spPr>
        <p:txBody>
          <a:bodyPr/>
          <a:lstStyle/>
          <a:p>
            <a:r>
              <a:rPr lang="en-GB" dirty="0" err="1"/>
              <a:t>Draag</a:t>
            </a:r>
            <a:r>
              <a:rPr lang="en-GB" dirty="0"/>
              <a:t> </a:t>
            </a:r>
            <a:r>
              <a:rPr lang="en-GB" dirty="0" err="1"/>
              <a:t>ik</a:t>
            </a:r>
            <a:r>
              <a:rPr lang="en-GB" dirty="0"/>
              <a:t> de arm </a:t>
            </a:r>
            <a:r>
              <a:rPr lang="en-GB" dirty="0" err="1"/>
              <a:t>wel</a:t>
            </a:r>
            <a:r>
              <a:rPr lang="en-GB" dirty="0"/>
              <a:t> of </a:t>
            </a:r>
            <a:r>
              <a:rPr lang="en-GB" dirty="0" err="1"/>
              <a:t>niet</a:t>
            </a:r>
            <a:r>
              <a:rPr lang="en-GB" dirty="0"/>
              <a:t>?</a:t>
            </a:r>
            <a:endParaRPr lang="nl-NL" dirty="0"/>
          </a:p>
        </p:txBody>
      </p:sp>
      <p:pic>
        <p:nvPicPr>
          <p:cNvPr id="3" name="Tijdelijke aanduiding voor afbeelding 2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  <p:sp>
        <p:nvSpPr>
          <p:cNvPr id="4" name="Tijdelijke aanduiding voor tekst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l-NL" dirty="0" smtClean="0"/>
              <a:t>Onderhandelen over in- en uitsluiting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l-NL" dirty="0" smtClean="0"/>
              <a:t>Maartje </a:t>
            </a:r>
            <a:r>
              <a:rPr lang="nl-NL" dirty="0" err="1" smtClean="0"/>
              <a:t>Hoogsteyns</a:t>
            </a:r>
            <a:endParaRPr lang="nl-NL" dirty="0"/>
          </a:p>
        </p:txBody>
      </p:sp>
      <p:pic>
        <p:nvPicPr>
          <p:cNvPr id="11" name="Tijdelijke aanduiding voor afbeelding 10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26" b="16726"/>
          <a:stretch>
            <a:fillRect/>
          </a:stretch>
        </p:blipFill>
        <p:spPr>
          <a:xfrm>
            <a:off x="4863567" y="3421859"/>
            <a:ext cx="2592000" cy="2592000"/>
          </a:xfrm>
        </p:spPr>
      </p:pic>
      <p:pic>
        <p:nvPicPr>
          <p:cNvPr id="9" name="Tijdelijke aanduiding voor afbeelding 8"/>
          <p:cNvPicPr>
            <a:picLocks noGrp="1" noChangeAspect="1"/>
          </p:cNvPicPr>
          <p:nvPr>
            <p:ph type="pic" sz="quarter" idx="16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40" b="12240"/>
          <a:stretch>
            <a:fillRect/>
          </a:stretch>
        </p:blipFill>
        <p:spPr>
          <a:xfrm>
            <a:off x="3228755" y="3355184"/>
            <a:ext cx="2647950" cy="2647950"/>
          </a:xfrm>
        </p:spPr>
      </p:pic>
    </p:spTree>
    <p:extLst>
      <p:ext uri="{BB962C8B-B14F-4D97-AF65-F5344CB8AC3E}">
        <p14:creationId xmlns:p14="http://schemas.microsoft.com/office/powerpoint/2010/main" val="1983885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1" smtClean="0">
                <a:latin typeface="Arial" charset="0"/>
              </a:rPr>
              <a:t>In- en uitsluiting in hulpmiddelenonderzoek</a:t>
            </a:r>
            <a:endParaRPr lang="nl-NL" dirty="0" smtClean="0"/>
          </a:p>
        </p:txBody>
      </p:sp>
      <p:sp>
        <p:nvSpPr>
          <p:cNvPr id="14339" name="Tijdelijke aanduiding voor inhoud 4"/>
          <p:cNvSpPr>
            <a:spLocks noGrp="1"/>
          </p:cNvSpPr>
          <p:nvPr>
            <p:ph sz="half" idx="1"/>
          </p:nvPr>
        </p:nvSpPr>
        <p:spPr>
          <a:xfrm>
            <a:off x="493487" y="1683657"/>
            <a:ext cx="3918856" cy="4064000"/>
          </a:xfrm>
        </p:spPr>
        <p:txBody>
          <a:bodyPr/>
          <a:lstStyle/>
          <a:p>
            <a:pPr>
              <a:buClr>
                <a:srgbClr val="FFC000"/>
              </a:buClr>
            </a:pPr>
            <a:r>
              <a:rPr lang="en-GB" noProof="1" smtClean="0">
                <a:latin typeface="Arial" charset="0"/>
              </a:rPr>
              <a:t>Medische benadering</a:t>
            </a:r>
          </a:p>
          <a:p>
            <a:endParaRPr lang="en-GB" noProof="1" smtClean="0">
              <a:latin typeface="Arial" charset="0"/>
            </a:endParaRP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sz="2400" noProof="1">
                <a:latin typeface="Arial" charset="0"/>
              </a:rPr>
              <a:t>Functionele kijk </a:t>
            </a:r>
            <a:r>
              <a:rPr lang="en-GB" sz="2400" noProof="1">
                <a:latin typeface="Arial" charset="0"/>
              </a:rPr>
              <a:t>op </a:t>
            </a:r>
            <a:r>
              <a:rPr lang="en-GB" sz="2400" noProof="1" smtClean="0">
                <a:latin typeface="Arial" charset="0"/>
              </a:rPr>
              <a:t>hulpmiddelen</a:t>
            </a:r>
            <a:endParaRPr lang="en-GB" sz="2400" noProof="1">
              <a:latin typeface="Arial" charset="0"/>
            </a:endParaRP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sz="2400" noProof="1" smtClean="0">
                <a:latin typeface="Arial" charset="0"/>
              </a:rPr>
              <a:t>Hoe </a:t>
            </a:r>
            <a:r>
              <a:rPr lang="en-GB" sz="2400" noProof="1" smtClean="0">
                <a:latin typeface="Arial" charset="0"/>
              </a:rPr>
              <a:t>vergroten we </a:t>
            </a:r>
            <a:r>
              <a:rPr lang="en-GB" sz="2400" b="1" noProof="1" smtClean="0">
                <a:solidFill>
                  <a:srgbClr val="FFC000"/>
                </a:solidFill>
                <a:latin typeface="Arial" charset="0"/>
              </a:rPr>
              <a:t>participatie</a:t>
            </a:r>
            <a:r>
              <a:rPr lang="en-GB" sz="2400" b="1" noProof="1" smtClean="0">
                <a:solidFill>
                  <a:schemeClr val="accent2"/>
                </a:solidFill>
                <a:latin typeface="Arial" charset="0"/>
              </a:rPr>
              <a:t> </a:t>
            </a:r>
            <a:r>
              <a:rPr lang="en-GB" sz="2400" noProof="1" smtClean="0">
                <a:latin typeface="Arial" charset="0"/>
              </a:rPr>
              <a:t>met behulp van een hulpmiddel?</a:t>
            </a:r>
            <a:br>
              <a:rPr lang="en-GB" sz="2400" noProof="1" smtClean="0">
                <a:latin typeface="Arial" charset="0"/>
              </a:rPr>
            </a:br>
            <a:r>
              <a:rPr lang="en-GB" sz="2400" noProof="1" smtClean="0">
                <a:latin typeface="Arial" charset="0"/>
              </a:rPr>
              <a:t> 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sz="2400" noProof="1" smtClean="0">
                <a:latin typeface="Arial" charset="0"/>
              </a:rPr>
              <a:t>Focus op inclusie</a:t>
            </a:r>
            <a:br>
              <a:rPr lang="en-GB" sz="2400" noProof="1" smtClean="0">
                <a:latin typeface="Arial" charset="0"/>
              </a:rPr>
            </a:br>
            <a:endParaRPr lang="en-GB" sz="2400" noProof="1" smtClean="0">
              <a:latin typeface="Arial" charset="0"/>
            </a:endParaRPr>
          </a:p>
        </p:txBody>
      </p:sp>
      <p:sp>
        <p:nvSpPr>
          <p:cNvPr id="14340" name="Tijdelijke aanduiding voor inhoud 5"/>
          <p:cNvSpPr>
            <a:spLocks noGrp="1"/>
          </p:cNvSpPr>
          <p:nvPr>
            <p:ph sz="half" idx="2"/>
          </p:nvPr>
        </p:nvSpPr>
        <p:spPr>
          <a:xfrm>
            <a:off x="4802415" y="1683657"/>
            <a:ext cx="4038600" cy="3826556"/>
          </a:xfrm>
        </p:spPr>
        <p:txBody>
          <a:bodyPr/>
          <a:lstStyle/>
          <a:p>
            <a:pPr>
              <a:buClr>
                <a:srgbClr val="FFC000"/>
              </a:buClr>
            </a:pPr>
            <a:r>
              <a:rPr lang="en-GB" noProof="1" smtClean="0">
                <a:latin typeface="Arial" charset="0"/>
              </a:rPr>
              <a:t>Disability Studies</a:t>
            </a:r>
          </a:p>
          <a:p>
            <a:endParaRPr lang="en-GB" noProof="1" smtClean="0">
              <a:latin typeface="Arial" charset="0"/>
            </a:endParaRP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sz="2400" noProof="1">
                <a:latin typeface="Arial" charset="0"/>
              </a:rPr>
              <a:t>Hulpmiddelen markeren beperking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sz="2400" noProof="1" smtClean="0">
                <a:latin typeface="Arial" charset="0"/>
              </a:rPr>
              <a:t>Hoe </a:t>
            </a:r>
            <a:r>
              <a:rPr lang="en-GB" sz="2400" noProof="1" smtClean="0">
                <a:latin typeface="Arial" charset="0"/>
              </a:rPr>
              <a:t>verminderen we </a:t>
            </a:r>
            <a:r>
              <a:rPr lang="en-GB" sz="2400" b="1" noProof="1" smtClean="0">
                <a:solidFill>
                  <a:srgbClr val="FFC000"/>
                </a:solidFill>
                <a:latin typeface="Arial" charset="0"/>
              </a:rPr>
              <a:t>stigmatisering</a:t>
            </a:r>
            <a:r>
              <a:rPr lang="en-GB" sz="2400" noProof="1" smtClean="0">
                <a:latin typeface="Arial" charset="0"/>
              </a:rPr>
              <a:t>?</a:t>
            </a:r>
            <a:br>
              <a:rPr lang="en-GB" sz="2400" noProof="1" smtClean="0">
                <a:latin typeface="Arial" charset="0"/>
              </a:rPr>
            </a:br>
            <a:r>
              <a:rPr lang="en-GB" sz="2400" noProof="1" smtClean="0">
                <a:latin typeface="Arial" charset="0"/>
              </a:rPr>
              <a:t/>
            </a:r>
            <a:br>
              <a:rPr lang="en-GB" sz="2400" noProof="1" smtClean="0">
                <a:latin typeface="Arial" charset="0"/>
              </a:rPr>
            </a:br>
            <a:endParaRPr lang="en-GB" sz="2400" noProof="1" smtClean="0">
              <a:latin typeface="Arial" charset="0"/>
            </a:endParaRP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sz="2400" noProof="1" smtClean="0">
                <a:latin typeface="Arial" charset="0"/>
              </a:rPr>
              <a:t>Focus op uitsluiting</a:t>
            </a:r>
            <a:br>
              <a:rPr lang="en-GB" sz="2400" noProof="1" smtClean="0">
                <a:latin typeface="Arial" charset="0"/>
              </a:rPr>
            </a:br>
            <a:endParaRPr lang="en-GB" sz="2400" noProof="1" smtClean="0">
              <a:latin typeface="Arial" charset="0"/>
            </a:endParaRPr>
          </a:p>
          <a:p>
            <a:endParaRPr lang="nl-NL" dirty="0" smtClean="0"/>
          </a:p>
        </p:txBody>
      </p:sp>
    </p:spTree>
    <p:extLst>
      <p:ext uri="{BB962C8B-B14F-4D97-AF65-F5344CB8AC3E}">
        <p14:creationId xmlns:p14="http://schemas.microsoft.com/office/powerpoint/2010/main" val="41962706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840125"/>
          </a:xfrm>
        </p:spPr>
        <p:txBody>
          <a:bodyPr/>
          <a:lstStyle/>
          <a:p>
            <a:r>
              <a:rPr lang="en-GB" dirty="0" err="1" smtClean="0"/>
              <a:t>Uitgangspunten</a:t>
            </a:r>
            <a:r>
              <a:rPr lang="en-GB" dirty="0" smtClean="0"/>
              <a:t> twee </a:t>
            </a:r>
            <a:r>
              <a:rPr lang="en-GB" dirty="0" err="1" smtClean="0"/>
              <a:t>perspectieven</a:t>
            </a:r>
            <a:endParaRPr lang="en-GB" dirty="0" smtClean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FFC000"/>
              </a:buClr>
              <a:defRPr/>
            </a:pPr>
            <a:r>
              <a:rPr lang="en-GB" sz="2400" dirty="0" smtClean="0"/>
              <a:t>In- en </a:t>
            </a:r>
            <a:r>
              <a:rPr lang="en-GB" sz="2400" dirty="0" err="1" smtClean="0"/>
              <a:t>uitsluiting</a:t>
            </a:r>
            <a:r>
              <a:rPr lang="en-GB" sz="2400" dirty="0" smtClean="0"/>
              <a:t> </a:t>
            </a:r>
            <a:r>
              <a:rPr lang="en-GB" sz="2400" dirty="0" err="1" smtClean="0"/>
              <a:t>betreft</a:t>
            </a:r>
            <a:r>
              <a:rPr lang="en-GB" sz="2400" dirty="0" smtClean="0"/>
              <a:t> </a:t>
            </a:r>
            <a:r>
              <a:rPr lang="en-GB" sz="2400" dirty="0" err="1" smtClean="0"/>
              <a:t>altijd</a:t>
            </a:r>
            <a:r>
              <a:rPr lang="en-GB" sz="2400" dirty="0" smtClean="0"/>
              <a:t> </a:t>
            </a:r>
            <a:r>
              <a:rPr lang="en-GB" sz="2400" dirty="0" err="1" smtClean="0"/>
              <a:t>relatie</a:t>
            </a:r>
            <a:r>
              <a:rPr lang="en-GB" sz="2400" dirty="0" smtClean="0"/>
              <a:t> met de </a:t>
            </a:r>
            <a:r>
              <a:rPr lang="en-GB" sz="2400" dirty="0" err="1" smtClean="0"/>
              <a:t>samenleving</a:t>
            </a:r>
            <a:endParaRPr lang="en-GB" sz="2400" dirty="0" smtClean="0"/>
          </a:p>
          <a:p>
            <a:pPr>
              <a:buClr>
                <a:srgbClr val="FFC000"/>
              </a:buClr>
              <a:defRPr/>
            </a:pPr>
            <a:endParaRPr lang="en-GB" sz="2400" dirty="0"/>
          </a:p>
          <a:p>
            <a:pPr>
              <a:buClr>
                <a:srgbClr val="FFC000"/>
              </a:buClr>
              <a:defRPr/>
            </a:pPr>
            <a:r>
              <a:rPr lang="en-GB" sz="2400" dirty="0" err="1" smtClean="0"/>
              <a:t>Hulpmiddel</a:t>
            </a:r>
            <a:r>
              <a:rPr lang="en-GB" sz="2400" dirty="0" smtClean="0"/>
              <a:t> </a:t>
            </a:r>
            <a:r>
              <a:rPr lang="en-GB" sz="2400" dirty="0" err="1" smtClean="0"/>
              <a:t>vergroot</a:t>
            </a:r>
            <a:r>
              <a:rPr lang="en-GB" sz="2400" dirty="0" smtClean="0"/>
              <a:t> </a:t>
            </a:r>
            <a:r>
              <a:rPr lang="en-GB" sz="2400" i="1" dirty="0" smtClean="0"/>
              <a:t>of</a:t>
            </a:r>
            <a:r>
              <a:rPr lang="en-GB" sz="2400" dirty="0" smtClean="0"/>
              <a:t> </a:t>
            </a:r>
            <a:r>
              <a:rPr lang="en-GB" sz="2400" dirty="0" err="1" smtClean="0"/>
              <a:t>verkleint</a:t>
            </a:r>
            <a:r>
              <a:rPr lang="en-GB" sz="2400" dirty="0" smtClean="0"/>
              <a:t> die </a:t>
            </a:r>
            <a:r>
              <a:rPr lang="en-GB" sz="2400" dirty="0" err="1" smtClean="0"/>
              <a:t>kloof</a:t>
            </a:r>
            <a:endParaRPr lang="en-GB" sz="2400" dirty="0" smtClean="0"/>
          </a:p>
          <a:p>
            <a:pPr>
              <a:buClr>
                <a:srgbClr val="FFC000"/>
              </a:buClr>
              <a:defRPr/>
            </a:pPr>
            <a:endParaRPr lang="en-GB" sz="2400" dirty="0" smtClean="0"/>
          </a:p>
          <a:p>
            <a:pPr>
              <a:buClr>
                <a:srgbClr val="FFC000"/>
              </a:buClr>
              <a:defRPr/>
            </a:pPr>
            <a:r>
              <a:rPr lang="en-GB" sz="2400" dirty="0" smtClean="0"/>
              <a:t>In- of </a:t>
            </a:r>
            <a:r>
              <a:rPr lang="en-GB" sz="2400" dirty="0" err="1" smtClean="0"/>
              <a:t>uitsluiting</a:t>
            </a:r>
            <a:r>
              <a:rPr lang="en-GB" sz="2400" dirty="0" smtClean="0"/>
              <a:t> is </a:t>
            </a:r>
            <a:r>
              <a:rPr lang="en-GB" sz="2400" dirty="0" err="1" smtClean="0"/>
              <a:t>iets</a:t>
            </a:r>
            <a:r>
              <a:rPr lang="en-GB" sz="2400" dirty="0" smtClean="0"/>
              <a:t> </a:t>
            </a:r>
            <a:r>
              <a:rPr lang="en-GB" sz="2400" dirty="0" err="1" smtClean="0"/>
              <a:t>dat</a:t>
            </a:r>
            <a:r>
              <a:rPr lang="en-GB" sz="2400" dirty="0" smtClean="0"/>
              <a:t> </a:t>
            </a:r>
            <a:r>
              <a:rPr lang="en-GB" sz="2400" dirty="0" err="1" smtClean="0"/>
              <a:t>iemand</a:t>
            </a:r>
            <a:r>
              <a:rPr lang="en-GB" sz="2400" dirty="0" smtClean="0"/>
              <a:t> </a:t>
            </a:r>
            <a:r>
              <a:rPr lang="en-GB" sz="2400" dirty="0" err="1" smtClean="0"/>
              <a:t>overkomt</a:t>
            </a:r>
            <a:r>
              <a:rPr lang="en-GB" sz="2400" dirty="0" smtClean="0"/>
              <a:t> (</a:t>
            </a:r>
            <a:r>
              <a:rPr lang="en-GB" sz="2400" dirty="0" err="1" smtClean="0"/>
              <a:t>beeld</a:t>
            </a:r>
            <a:r>
              <a:rPr lang="en-GB" sz="2400" dirty="0" smtClean="0"/>
              <a:t> </a:t>
            </a:r>
            <a:r>
              <a:rPr lang="en-GB" sz="2400" dirty="0" err="1" smtClean="0"/>
              <a:t>slachtoffer</a:t>
            </a:r>
            <a:r>
              <a:rPr lang="en-GB" sz="2400" dirty="0" smtClean="0"/>
              <a:t>) </a:t>
            </a:r>
            <a:r>
              <a:rPr lang="en-GB" sz="2400" i="1" dirty="0"/>
              <a:t>o</a:t>
            </a:r>
            <a:r>
              <a:rPr lang="en-GB" sz="2400" i="1" dirty="0" smtClean="0"/>
              <a:t>f</a:t>
            </a:r>
            <a:r>
              <a:rPr lang="en-GB" sz="2400" dirty="0" smtClean="0"/>
              <a:t> </a:t>
            </a:r>
            <a:r>
              <a:rPr lang="en-GB" sz="2400" dirty="0" err="1" smtClean="0"/>
              <a:t>overwint</a:t>
            </a:r>
            <a:r>
              <a:rPr lang="en-GB" sz="2400" dirty="0" smtClean="0"/>
              <a:t> (</a:t>
            </a:r>
            <a:r>
              <a:rPr lang="en-GB" sz="2400" dirty="0" err="1" smtClean="0"/>
              <a:t>beeld</a:t>
            </a:r>
            <a:r>
              <a:rPr lang="en-GB" sz="2400" dirty="0" smtClean="0"/>
              <a:t> </a:t>
            </a:r>
            <a:r>
              <a:rPr lang="en-GB" sz="2400" dirty="0" err="1" smtClean="0"/>
              <a:t>overwinnaar</a:t>
            </a:r>
            <a:r>
              <a:rPr lang="en-GB" sz="2400" dirty="0" smtClean="0"/>
              <a:t>)</a:t>
            </a:r>
          </a:p>
          <a:p>
            <a:pPr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93312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Ons</a:t>
            </a:r>
            <a:r>
              <a:rPr lang="en-GB" dirty="0" smtClean="0"/>
              <a:t> </a:t>
            </a:r>
            <a:r>
              <a:rPr lang="en-GB" dirty="0" err="1" smtClean="0"/>
              <a:t>onderzoek</a:t>
            </a:r>
            <a:endParaRPr lang="en-GB" dirty="0" smtClean="0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dirty="0" err="1" smtClean="0"/>
              <a:t>Geen</a:t>
            </a:r>
            <a:r>
              <a:rPr lang="en-GB" sz="2400" dirty="0" smtClean="0"/>
              <a:t> </a:t>
            </a:r>
            <a:r>
              <a:rPr lang="en-GB" sz="2400" dirty="0" err="1" smtClean="0"/>
              <a:t>vooropgezet</a:t>
            </a:r>
            <a:r>
              <a:rPr lang="en-GB" sz="2400" dirty="0" smtClean="0"/>
              <a:t> </a:t>
            </a:r>
            <a:r>
              <a:rPr lang="en-GB" sz="2400" dirty="0" err="1" smtClean="0"/>
              <a:t>idee</a:t>
            </a:r>
            <a:r>
              <a:rPr lang="en-GB" sz="2400" dirty="0" smtClean="0"/>
              <a:t> over</a:t>
            </a:r>
          </a:p>
          <a:p>
            <a:pPr marL="0" indent="0">
              <a:buNone/>
            </a:pPr>
            <a:endParaRPr lang="en-GB" sz="2800" dirty="0" smtClean="0"/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sz="2400" dirty="0" err="1" smtClean="0"/>
              <a:t>wat</a:t>
            </a:r>
            <a:r>
              <a:rPr lang="en-GB" sz="2400" dirty="0" smtClean="0"/>
              <a:t> in- en </a:t>
            </a:r>
            <a:r>
              <a:rPr lang="en-GB" sz="2400" dirty="0" err="1" smtClean="0"/>
              <a:t>uitsluiting</a:t>
            </a:r>
            <a:r>
              <a:rPr lang="en-GB" sz="2400" dirty="0" smtClean="0"/>
              <a:t> is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sz="2400" dirty="0" err="1" smtClean="0"/>
              <a:t>wat</a:t>
            </a:r>
            <a:r>
              <a:rPr lang="en-GB" sz="2400" dirty="0" smtClean="0"/>
              <a:t> de </a:t>
            </a:r>
            <a:r>
              <a:rPr lang="en-GB" sz="2400" dirty="0" err="1" smtClean="0"/>
              <a:t>rol</a:t>
            </a:r>
            <a:r>
              <a:rPr lang="en-GB" sz="2400" dirty="0" smtClean="0"/>
              <a:t> van </a:t>
            </a:r>
            <a:r>
              <a:rPr lang="en-GB" sz="2400" dirty="0" err="1" smtClean="0"/>
              <a:t>hulpmiddelen</a:t>
            </a:r>
            <a:r>
              <a:rPr lang="en-GB" sz="2400" dirty="0" smtClean="0"/>
              <a:t> </a:t>
            </a:r>
            <a:r>
              <a:rPr lang="en-GB" sz="2400" dirty="0" err="1" smtClean="0"/>
              <a:t>hierin</a:t>
            </a:r>
            <a:r>
              <a:rPr lang="en-GB" sz="2400" dirty="0" smtClean="0"/>
              <a:t> is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</a:pPr>
            <a:r>
              <a:rPr lang="en-GB" sz="2400" dirty="0" err="1" smtClean="0"/>
              <a:t>wat</a:t>
            </a:r>
            <a:r>
              <a:rPr lang="en-GB" sz="2400" dirty="0" smtClean="0"/>
              <a:t> de </a:t>
            </a:r>
            <a:r>
              <a:rPr lang="en-GB" sz="2400" dirty="0" err="1" smtClean="0"/>
              <a:t>rol</a:t>
            </a:r>
            <a:r>
              <a:rPr lang="en-GB" sz="2400" dirty="0" smtClean="0"/>
              <a:t> van </a:t>
            </a:r>
            <a:r>
              <a:rPr lang="en-GB" sz="2400" dirty="0" err="1" smtClean="0"/>
              <a:t>gebruiker</a:t>
            </a:r>
            <a:r>
              <a:rPr lang="en-GB" sz="2400" dirty="0" smtClean="0"/>
              <a:t> </a:t>
            </a:r>
            <a:r>
              <a:rPr lang="en-GB" sz="2400" dirty="0" err="1" smtClean="0"/>
              <a:t>hierin</a:t>
            </a:r>
            <a:r>
              <a:rPr lang="en-GB" sz="2400" dirty="0" smtClean="0"/>
              <a:t> is</a:t>
            </a:r>
          </a:p>
          <a:p>
            <a:pPr lvl="2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8377149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Hoofdvraag</a:t>
            </a:r>
            <a:endParaRPr lang="en-GB" dirty="0" smtClean="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FFC000"/>
              </a:buClr>
            </a:pPr>
            <a:r>
              <a:rPr lang="en-GB" sz="2400" dirty="0" smtClean="0"/>
              <a:t>Hoe </a:t>
            </a:r>
            <a:r>
              <a:rPr lang="en-GB" sz="2400" dirty="0" err="1" smtClean="0"/>
              <a:t>komen</a:t>
            </a:r>
            <a:r>
              <a:rPr lang="en-GB" sz="2400" dirty="0" smtClean="0"/>
              <a:t> in- </a:t>
            </a:r>
            <a:r>
              <a:rPr lang="en-GB" sz="2400" dirty="0" smtClean="0"/>
              <a:t>en </a:t>
            </a:r>
            <a:r>
              <a:rPr lang="en-GB" sz="2400" dirty="0" err="1" smtClean="0"/>
              <a:t>uitsluiting</a:t>
            </a:r>
            <a:r>
              <a:rPr lang="en-GB" sz="2400" dirty="0" smtClean="0"/>
              <a:t> </a:t>
            </a:r>
            <a:r>
              <a:rPr lang="en-GB" sz="2400" dirty="0" smtClean="0"/>
              <a:t>tot stand</a:t>
            </a:r>
            <a:r>
              <a:rPr lang="en-GB" sz="2400" dirty="0" smtClean="0"/>
              <a:t> </a:t>
            </a:r>
            <a:r>
              <a:rPr lang="en-GB" sz="2400" dirty="0" smtClean="0"/>
              <a:t>in de </a:t>
            </a:r>
            <a:r>
              <a:rPr lang="en-GB" sz="2400" dirty="0" err="1" smtClean="0"/>
              <a:t>dagelijkse</a:t>
            </a:r>
            <a:r>
              <a:rPr lang="en-GB" sz="2400" dirty="0" smtClean="0"/>
              <a:t> </a:t>
            </a:r>
            <a:r>
              <a:rPr lang="en-GB" sz="2400" dirty="0" err="1" smtClean="0"/>
              <a:t>omgang</a:t>
            </a:r>
            <a:r>
              <a:rPr lang="en-GB" sz="2400" dirty="0" smtClean="0"/>
              <a:t> met </a:t>
            </a:r>
            <a:r>
              <a:rPr lang="en-GB" sz="2400" dirty="0" err="1" smtClean="0"/>
              <a:t>hulpmiddelen</a:t>
            </a:r>
            <a:r>
              <a:rPr lang="en-GB" sz="2400" dirty="0" smtClean="0"/>
              <a:t>?</a:t>
            </a:r>
          </a:p>
          <a:p>
            <a:pPr lvl="1"/>
            <a:endParaRPr lang="en-GB" sz="2400" dirty="0" smtClean="0"/>
          </a:p>
        </p:txBody>
      </p:sp>
    </p:spTree>
    <p:extLst>
      <p:ext uri="{BB962C8B-B14F-4D97-AF65-F5344CB8AC3E}">
        <p14:creationId xmlns:p14="http://schemas.microsoft.com/office/powerpoint/2010/main" val="37778045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Armprothese</a:t>
            </a:r>
            <a:endParaRPr lang="en-GB" dirty="0" smtClean="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FFC000"/>
              </a:buClr>
            </a:pPr>
            <a:r>
              <a:rPr lang="en-GB" sz="2400" dirty="0" smtClean="0"/>
              <a:t>9 interviews </a:t>
            </a:r>
          </a:p>
          <a:p>
            <a:pPr>
              <a:buClr>
                <a:srgbClr val="FFC000"/>
              </a:buClr>
            </a:pPr>
            <a:endParaRPr lang="en-GB" sz="2400" dirty="0" smtClean="0"/>
          </a:p>
          <a:p>
            <a:pPr>
              <a:buClr>
                <a:srgbClr val="FFC000"/>
              </a:buClr>
            </a:pPr>
            <a:r>
              <a:rPr lang="en-GB" sz="2400" dirty="0" err="1" smtClean="0"/>
              <a:t>Biografische</a:t>
            </a:r>
            <a:r>
              <a:rPr lang="en-GB" sz="2400" dirty="0" smtClean="0"/>
              <a:t> </a:t>
            </a:r>
            <a:r>
              <a:rPr lang="en-GB" sz="2400" dirty="0" err="1" smtClean="0"/>
              <a:t>methode</a:t>
            </a:r>
            <a:r>
              <a:rPr lang="en-GB" sz="2400" dirty="0"/>
              <a:t>:</a:t>
            </a:r>
            <a:r>
              <a:rPr lang="en-GB" sz="2400" dirty="0" smtClean="0"/>
              <a:t> </a:t>
            </a:r>
            <a:r>
              <a:rPr lang="en-GB" sz="2400" dirty="0" smtClean="0"/>
              <a:t>de </a:t>
            </a:r>
            <a:r>
              <a:rPr lang="en-GB" sz="2400" dirty="0" err="1" smtClean="0"/>
              <a:t>interviewkandidaten</a:t>
            </a:r>
            <a:r>
              <a:rPr lang="en-GB" sz="2400" dirty="0" smtClean="0"/>
              <a:t> </a:t>
            </a:r>
            <a:r>
              <a:rPr lang="en-GB" sz="2400" dirty="0" err="1" smtClean="0"/>
              <a:t>bepalen</a:t>
            </a:r>
            <a:r>
              <a:rPr lang="en-GB" sz="2400" dirty="0" smtClean="0"/>
              <a:t> de agenda</a:t>
            </a:r>
          </a:p>
          <a:p>
            <a:pPr>
              <a:buClr>
                <a:srgbClr val="FFC000"/>
              </a:buClr>
            </a:pPr>
            <a:endParaRPr lang="en-GB" sz="2400" dirty="0" smtClean="0"/>
          </a:p>
          <a:p>
            <a:pPr>
              <a:buClr>
                <a:srgbClr val="FFC000"/>
              </a:buClr>
            </a:pPr>
            <a:r>
              <a:rPr lang="en-GB" sz="2400" dirty="0" smtClean="0"/>
              <a:t>In </a:t>
            </a:r>
            <a:r>
              <a:rPr lang="en-GB" sz="2400" dirty="0" err="1" smtClean="0"/>
              <a:t>deze</a:t>
            </a:r>
            <a:r>
              <a:rPr lang="en-GB" sz="2400" dirty="0" smtClean="0"/>
              <a:t> </a:t>
            </a:r>
            <a:r>
              <a:rPr lang="en-GB" sz="2400" dirty="0" err="1" smtClean="0"/>
              <a:t>lezing</a:t>
            </a:r>
            <a:r>
              <a:rPr lang="en-GB" sz="2400" dirty="0" smtClean="0"/>
              <a:t>: twee </a:t>
            </a:r>
            <a:r>
              <a:rPr lang="en-GB" sz="2400" dirty="0" err="1" smtClean="0"/>
              <a:t>verhalen</a:t>
            </a:r>
            <a:r>
              <a:rPr lang="en-GB" sz="2400" dirty="0" smtClean="0"/>
              <a:t>, van Maria en Ingrid</a:t>
            </a:r>
          </a:p>
        </p:txBody>
      </p:sp>
    </p:spTree>
    <p:extLst>
      <p:ext uri="{BB962C8B-B14F-4D97-AF65-F5344CB8AC3E}">
        <p14:creationId xmlns:p14="http://schemas.microsoft.com/office/powerpoint/2010/main" val="31414933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Armprothese</a:t>
            </a:r>
            <a:endParaRPr lang="en-GB" dirty="0" smtClean="0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FFC000"/>
              </a:buClr>
            </a:pPr>
            <a:r>
              <a:rPr lang="en-GB" sz="2400" dirty="0" err="1" smtClean="0"/>
              <a:t>Overeenkomsten</a:t>
            </a:r>
            <a:endParaRPr lang="en-GB" sz="2400" dirty="0" smtClean="0"/>
          </a:p>
          <a:p>
            <a:pPr lvl="1">
              <a:buClr>
                <a:srgbClr val="FFC000"/>
              </a:buClr>
              <a:buFont typeface="Arial" pitchFamily="34" charset="0"/>
              <a:buChar char="•"/>
            </a:pPr>
            <a:r>
              <a:rPr lang="en-GB" sz="2400" dirty="0" err="1" smtClean="0"/>
              <a:t>leeftijd</a:t>
            </a:r>
            <a:endParaRPr lang="en-GB" sz="2400" dirty="0" smtClean="0"/>
          </a:p>
          <a:p>
            <a:pPr lvl="1">
              <a:buClr>
                <a:srgbClr val="FFC000"/>
              </a:buClr>
              <a:buFont typeface="Arial" pitchFamily="34" charset="0"/>
              <a:buChar char="•"/>
            </a:pPr>
            <a:r>
              <a:rPr lang="en-GB" sz="2400" dirty="0" err="1"/>
              <a:t>g</a:t>
            </a:r>
            <a:r>
              <a:rPr lang="en-GB" sz="2400" dirty="0" err="1" smtClean="0"/>
              <a:t>eslacht</a:t>
            </a:r>
            <a:endParaRPr lang="en-GB" sz="2400" dirty="0" smtClean="0"/>
          </a:p>
          <a:p>
            <a:pPr lvl="1"/>
            <a:endParaRPr lang="en-GB" sz="2800" dirty="0" smtClean="0"/>
          </a:p>
          <a:p>
            <a:pPr>
              <a:buClr>
                <a:srgbClr val="FFC000"/>
              </a:buClr>
            </a:pPr>
            <a:r>
              <a:rPr lang="en-GB" sz="2400" dirty="0" err="1" smtClean="0"/>
              <a:t>Belangrijkste</a:t>
            </a:r>
            <a:r>
              <a:rPr lang="en-GB" sz="2400" dirty="0" smtClean="0"/>
              <a:t> </a:t>
            </a:r>
            <a:r>
              <a:rPr lang="en-GB" sz="2400" dirty="0" err="1" smtClean="0"/>
              <a:t>verschil</a:t>
            </a:r>
            <a:r>
              <a:rPr lang="en-GB" sz="2400" dirty="0" smtClean="0"/>
              <a:t>: de </a:t>
            </a:r>
            <a:r>
              <a:rPr lang="en-GB" sz="2400" dirty="0" err="1" smtClean="0"/>
              <a:t>een</a:t>
            </a:r>
            <a:r>
              <a:rPr lang="en-GB" sz="2400" dirty="0" smtClean="0"/>
              <a:t> </a:t>
            </a:r>
            <a:r>
              <a:rPr lang="en-GB" sz="2400" dirty="0" err="1" smtClean="0"/>
              <a:t>besloot</a:t>
            </a:r>
            <a:r>
              <a:rPr lang="en-GB" sz="2400" dirty="0" smtClean="0"/>
              <a:t>  </a:t>
            </a:r>
            <a:r>
              <a:rPr lang="en-GB" sz="2400" dirty="0" err="1" smtClean="0"/>
              <a:t>als</a:t>
            </a:r>
            <a:r>
              <a:rPr lang="en-GB" sz="2400" dirty="0" smtClean="0"/>
              <a:t> </a:t>
            </a:r>
            <a:r>
              <a:rPr lang="en-GB" sz="2400" dirty="0" err="1" smtClean="0"/>
              <a:t>volwassene</a:t>
            </a:r>
            <a:r>
              <a:rPr lang="en-GB" sz="2400" dirty="0" smtClean="0"/>
              <a:t> </a:t>
            </a:r>
            <a:r>
              <a:rPr lang="en-GB" sz="2400" dirty="0" err="1" smtClean="0"/>
              <a:t>een</a:t>
            </a:r>
            <a:r>
              <a:rPr lang="en-GB" sz="2400" dirty="0" smtClean="0"/>
              <a:t> </a:t>
            </a:r>
            <a:r>
              <a:rPr lang="en-GB" sz="2400" dirty="0" err="1" smtClean="0"/>
              <a:t>kunstarm</a:t>
            </a:r>
            <a:r>
              <a:rPr lang="en-GB" sz="2400" dirty="0" smtClean="0"/>
              <a:t> </a:t>
            </a:r>
            <a:r>
              <a:rPr lang="en-GB" sz="2400" dirty="0" err="1" smtClean="0"/>
              <a:t>te</a:t>
            </a:r>
            <a:r>
              <a:rPr lang="en-GB" sz="2400" dirty="0" smtClean="0"/>
              <a:t> </a:t>
            </a:r>
            <a:r>
              <a:rPr lang="en-GB" sz="2400" dirty="0" err="1" smtClean="0"/>
              <a:t>gaan</a:t>
            </a:r>
            <a:r>
              <a:rPr lang="en-GB" sz="2400" dirty="0" smtClean="0"/>
              <a:t> </a:t>
            </a:r>
            <a:r>
              <a:rPr lang="en-GB" sz="2400" dirty="0" err="1" smtClean="0"/>
              <a:t>gebruiken</a:t>
            </a:r>
            <a:r>
              <a:rPr lang="en-GB" sz="2400" dirty="0" smtClean="0"/>
              <a:t>, de </a:t>
            </a:r>
            <a:r>
              <a:rPr lang="en-GB" sz="2400" dirty="0" err="1" smtClean="0"/>
              <a:t>ander</a:t>
            </a:r>
            <a:r>
              <a:rPr lang="en-GB" sz="2400" dirty="0" smtClean="0"/>
              <a:t> </a:t>
            </a:r>
            <a:r>
              <a:rPr lang="en-GB" sz="2400" dirty="0" err="1" smtClean="0"/>
              <a:t>juist</a:t>
            </a:r>
            <a:r>
              <a:rPr lang="en-GB" sz="2400" dirty="0" smtClean="0"/>
              <a:t> </a:t>
            </a:r>
            <a:r>
              <a:rPr lang="en-GB" sz="2400" dirty="0" err="1" smtClean="0"/>
              <a:t>om</a:t>
            </a:r>
            <a:r>
              <a:rPr lang="en-GB" sz="2400" dirty="0" smtClean="0"/>
              <a:t> de arm </a:t>
            </a:r>
            <a:r>
              <a:rPr lang="en-GB" sz="2400" dirty="0" err="1" smtClean="0"/>
              <a:t>definitief</a:t>
            </a:r>
            <a:r>
              <a:rPr lang="en-GB" sz="2400" dirty="0" smtClean="0"/>
              <a:t> </a:t>
            </a:r>
            <a:r>
              <a:rPr lang="en-GB" sz="2400" dirty="0" err="1" smtClean="0"/>
              <a:t>af</a:t>
            </a:r>
            <a:r>
              <a:rPr lang="en-GB" sz="2400" dirty="0" smtClean="0"/>
              <a:t> </a:t>
            </a:r>
            <a:r>
              <a:rPr lang="en-GB" sz="2400" dirty="0" err="1" smtClean="0"/>
              <a:t>te</a:t>
            </a:r>
            <a:r>
              <a:rPr lang="en-GB" sz="2400" dirty="0" smtClean="0"/>
              <a:t> </a:t>
            </a:r>
            <a:r>
              <a:rPr lang="en-GB" sz="2400" dirty="0" err="1" smtClean="0"/>
              <a:t>doen</a:t>
            </a:r>
            <a:endParaRPr lang="en-GB" sz="2400" dirty="0" smtClean="0"/>
          </a:p>
        </p:txBody>
      </p:sp>
    </p:spTree>
    <p:extLst>
      <p:ext uri="{BB962C8B-B14F-4D97-AF65-F5344CB8AC3E}">
        <p14:creationId xmlns:p14="http://schemas.microsoft.com/office/powerpoint/2010/main" val="36264107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Ingrid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FFC000"/>
              </a:buClr>
            </a:pPr>
            <a:r>
              <a:rPr lang="en-GB" sz="2400" dirty="0" smtClean="0"/>
              <a:t>48 </a:t>
            </a:r>
            <a:r>
              <a:rPr lang="en-GB" sz="2400" dirty="0" err="1" smtClean="0"/>
              <a:t>jaar</a:t>
            </a:r>
            <a:r>
              <a:rPr lang="en-GB" sz="2400" dirty="0" smtClean="0"/>
              <a:t> </a:t>
            </a:r>
            <a:r>
              <a:rPr lang="en-GB" sz="2400" dirty="0" err="1" smtClean="0"/>
              <a:t>oud</a:t>
            </a:r>
            <a:endParaRPr lang="en-GB" sz="2400" dirty="0" smtClean="0"/>
          </a:p>
          <a:p>
            <a:pPr>
              <a:buClr>
                <a:srgbClr val="FFC000"/>
              </a:buClr>
            </a:pPr>
            <a:r>
              <a:rPr lang="en-GB" sz="2400" dirty="0" err="1" smtClean="0"/>
              <a:t>Geboren</a:t>
            </a:r>
            <a:r>
              <a:rPr lang="en-GB" sz="2400" dirty="0" smtClean="0"/>
              <a:t> met </a:t>
            </a:r>
            <a:r>
              <a:rPr lang="en-GB" sz="2400" dirty="0" err="1" smtClean="0"/>
              <a:t>een</a:t>
            </a:r>
            <a:r>
              <a:rPr lang="en-GB" sz="2400" dirty="0" smtClean="0"/>
              <a:t> </a:t>
            </a:r>
            <a:r>
              <a:rPr lang="en-GB" sz="2400" dirty="0" err="1" smtClean="0"/>
              <a:t>korte</a:t>
            </a:r>
            <a:r>
              <a:rPr lang="en-GB" sz="2400" dirty="0" smtClean="0"/>
              <a:t> arm </a:t>
            </a:r>
          </a:p>
          <a:p>
            <a:pPr>
              <a:buClr>
                <a:srgbClr val="FFC000"/>
              </a:buClr>
            </a:pPr>
            <a:r>
              <a:rPr lang="en-GB" sz="2400" dirty="0" err="1" smtClean="0"/>
              <a:t>Begint</a:t>
            </a:r>
            <a:r>
              <a:rPr lang="en-GB" sz="2400" dirty="0" smtClean="0"/>
              <a:t> met het </a:t>
            </a:r>
            <a:r>
              <a:rPr lang="en-GB" sz="2400" dirty="0" err="1" smtClean="0"/>
              <a:t>dragen</a:t>
            </a:r>
            <a:r>
              <a:rPr lang="en-GB" sz="2400" dirty="0" smtClean="0"/>
              <a:t> van </a:t>
            </a:r>
            <a:r>
              <a:rPr lang="en-GB" sz="2400" dirty="0" err="1" smtClean="0"/>
              <a:t>een</a:t>
            </a:r>
            <a:r>
              <a:rPr lang="en-GB" sz="2400" dirty="0" smtClean="0"/>
              <a:t> </a:t>
            </a:r>
            <a:r>
              <a:rPr lang="en-GB" sz="2400" dirty="0" err="1" smtClean="0"/>
              <a:t>cosmetische</a:t>
            </a:r>
            <a:r>
              <a:rPr lang="en-GB" sz="2400" dirty="0" smtClean="0"/>
              <a:t> </a:t>
            </a:r>
            <a:r>
              <a:rPr lang="en-GB" sz="2400" dirty="0" err="1" smtClean="0"/>
              <a:t>armprothese</a:t>
            </a:r>
            <a:r>
              <a:rPr lang="en-GB" sz="2400" dirty="0" smtClean="0"/>
              <a:t> </a:t>
            </a:r>
            <a:r>
              <a:rPr lang="en-GB" sz="2400" dirty="0" err="1" smtClean="0"/>
              <a:t>vanwege</a:t>
            </a:r>
            <a:r>
              <a:rPr lang="en-GB" sz="2400" dirty="0" smtClean="0"/>
              <a:t> </a:t>
            </a:r>
            <a:r>
              <a:rPr lang="en-GB" sz="2400" dirty="0" err="1" smtClean="0"/>
              <a:t>ernstige</a:t>
            </a:r>
            <a:r>
              <a:rPr lang="en-GB" sz="2400" dirty="0" smtClean="0"/>
              <a:t> </a:t>
            </a:r>
            <a:r>
              <a:rPr lang="en-GB" sz="2400" dirty="0" err="1" smtClean="0"/>
              <a:t>rugklachten</a:t>
            </a:r>
            <a:r>
              <a:rPr lang="en-GB" sz="2400" dirty="0" smtClean="0"/>
              <a:t> </a:t>
            </a:r>
            <a:r>
              <a:rPr lang="en-GB" sz="2400" dirty="0" err="1" smtClean="0"/>
              <a:t>rond</a:t>
            </a:r>
            <a:r>
              <a:rPr lang="en-GB" sz="2400" dirty="0" smtClean="0"/>
              <a:t> 38 </a:t>
            </a:r>
            <a:r>
              <a:rPr lang="en-GB" sz="2400" dirty="0" err="1" smtClean="0"/>
              <a:t>jaar</a:t>
            </a:r>
            <a:endParaRPr lang="en-GB" sz="2400" dirty="0" smtClean="0"/>
          </a:p>
        </p:txBody>
      </p:sp>
    </p:spTree>
    <p:extLst>
      <p:ext uri="{BB962C8B-B14F-4D97-AF65-F5344CB8AC3E}">
        <p14:creationId xmlns:p14="http://schemas.microsoft.com/office/powerpoint/2010/main" val="34203121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Ingrid		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FFC000"/>
              </a:buClr>
              <a:defRPr/>
            </a:pPr>
            <a:r>
              <a:rPr lang="en-GB" sz="2400" dirty="0" smtClean="0"/>
              <a:t>Het </a:t>
            </a:r>
            <a:r>
              <a:rPr lang="en-GB" sz="2400" dirty="0" err="1" smtClean="0"/>
              <a:t>dragen</a:t>
            </a:r>
            <a:r>
              <a:rPr lang="en-GB" sz="2400" dirty="0" smtClean="0"/>
              <a:t> van de </a:t>
            </a:r>
            <a:r>
              <a:rPr lang="en-GB" sz="2400" dirty="0" err="1" smtClean="0"/>
              <a:t>kunstarm</a:t>
            </a:r>
            <a:r>
              <a:rPr lang="en-GB" sz="2400" dirty="0" smtClean="0"/>
              <a:t> </a:t>
            </a:r>
            <a:r>
              <a:rPr lang="en-GB" sz="2400" dirty="0" err="1" smtClean="0"/>
              <a:t>vermindert</a:t>
            </a:r>
            <a:r>
              <a:rPr lang="en-GB" sz="2400" dirty="0" smtClean="0"/>
              <a:t>  </a:t>
            </a:r>
            <a:r>
              <a:rPr lang="en-GB" sz="2400" dirty="0" err="1" smtClean="0"/>
              <a:t>rugklachten</a:t>
            </a:r>
            <a:r>
              <a:rPr lang="en-GB" sz="2400" dirty="0" smtClean="0"/>
              <a:t> </a:t>
            </a:r>
            <a:r>
              <a:rPr lang="en-GB" sz="2400" dirty="0" err="1" smtClean="0"/>
              <a:t>zodanig</a:t>
            </a:r>
            <a:r>
              <a:rPr lang="en-GB" sz="2400" dirty="0" smtClean="0"/>
              <a:t> </a:t>
            </a:r>
            <a:r>
              <a:rPr lang="en-GB" sz="2400" dirty="0" err="1" smtClean="0"/>
              <a:t>dat</a:t>
            </a:r>
            <a:r>
              <a:rPr lang="en-GB" sz="2400" dirty="0" smtClean="0"/>
              <a:t> </a:t>
            </a:r>
            <a:r>
              <a:rPr lang="en-GB" sz="2400" dirty="0" err="1" smtClean="0"/>
              <a:t>ze</a:t>
            </a:r>
            <a:r>
              <a:rPr lang="en-GB" sz="2400" dirty="0" smtClean="0"/>
              <a:t> </a:t>
            </a:r>
            <a:r>
              <a:rPr lang="en-GB" sz="2400" dirty="0" err="1" smtClean="0"/>
              <a:t>weer</a:t>
            </a:r>
            <a:r>
              <a:rPr lang="en-GB" sz="2400" dirty="0" smtClean="0"/>
              <a:t> </a:t>
            </a:r>
            <a:r>
              <a:rPr lang="en-GB" sz="2400" dirty="0" err="1" smtClean="0"/>
              <a:t>kan</a:t>
            </a:r>
            <a:r>
              <a:rPr lang="en-GB" sz="2400" dirty="0" smtClean="0"/>
              <a:t> </a:t>
            </a:r>
            <a:r>
              <a:rPr lang="en-GB" sz="2400" dirty="0" err="1" smtClean="0"/>
              <a:t>werken</a:t>
            </a:r>
            <a:r>
              <a:rPr lang="en-GB" sz="2400" dirty="0" smtClean="0"/>
              <a:t> (</a:t>
            </a:r>
            <a:r>
              <a:rPr lang="en-GB" sz="2400" dirty="0" err="1" smtClean="0"/>
              <a:t>inclusie</a:t>
            </a:r>
            <a:r>
              <a:rPr lang="en-GB" sz="2400" dirty="0" smtClean="0"/>
              <a:t>= </a:t>
            </a:r>
            <a:r>
              <a:rPr lang="en-GB" sz="2400" dirty="0" err="1" smtClean="0"/>
              <a:t>participatie</a:t>
            </a:r>
            <a:r>
              <a:rPr lang="en-GB" sz="2400" dirty="0" smtClean="0"/>
              <a:t>)</a:t>
            </a:r>
          </a:p>
          <a:p>
            <a:pPr>
              <a:buClr>
                <a:srgbClr val="FFC000"/>
              </a:buClr>
              <a:defRPr/>
            </a:pPr>
            <a:endParaRPr lang="en-GB" sz="2400" dirty="0" smtClean="0"/>
          </a:p>
          <a:p>
            <a:pPr>
              <a:buClr>
                <a:srgbClr val="FFC000"/>
              </a:buClr>
              <a:defRPr/>
            </a:pPr>
            <a:r>
              <a:rPr lang="en-GB" sz="2400" dirty="0" smtClean="0"/>
              <a:t>‘</a:t>
            </a:r>
            <a:r>
              <a:rPr lang="en-GB" sz="2400" dirty="0" err="1" smtClean="0"/>
              <a:t>Als</a:t>
            </a:r>
            <a:r>
              <a:rPr lang="en-GB" sz="2400" dirty="0" smtClean="0"/>
              <a:t> </a:t>
            </a:r>
            <a:r>
              <a:rPr lang="en-GB" sz="2400" dirty="0" err="1" smtClean="0"/>
              <a:t>ik</a:t>
            </a:r>
            <a:r>
              <a:rPr lang="en-GB" sz="2400" dirty="0" smtClean="0"/>
              <a:t> </a:t>
            </a:r>
            <a:r>
              <a:rPr lang="en-GB" sz="2400" dirty="0" err="1" smtClean="0"/>
              <a:t>thuis</a:t>
            </a:r>
            <a:r>
              <a:rPr lang="en-GB" sz="2400" dirty="0" smtClean="0"/>
              <a:t> ben doe </a:t>
            </a:r>
            <a:r>
              <a:rPr lang="en-GB" sz="2400" dirty="0" err="1" smtClean="0"/>
              <a:t>ik</a:t>
            </a:r>
            <a:r>
              <a:rPr lang="en-GB" sz="2400" dirty="0" smtClean="0"/>
              <a:t> hem </a:t>
            </a:r>
            <a:r>
              <a:rPr lang="en-GB" sz="2400" dirty="0" err="1" smtClean="0"/>
              <a:t>af</a:t>
            </a:r>
            <a:r>
              <a:rPr lang="en-GB" sz="2400" dirty="0" smtClean="0"/>
              <a:t>. </a:t>
            </a:r>
            <a:r>
              <a:rPr lang="en-GB" sz="2400" dirty="0" err="1" smtClean="0"/>
              <a:t>Ik</a:t>
            </a:r>
            <a:r>
              <a:rPr lang="en-GB" sz="2400" dirty="0" smtClean="0"/>
              <a:t> </a:t>
            </a:r>
            <a:r>
              <a:rPr lang="en-GB" sz="2400" dirty="0" err="1" smtClean="0"/>
              <a:t>wil</a:t>
            </a:r>
            <a:r>
              <a:rPr lang="en-GB" sz="2400" dirty="0" smtClean="0"/>
              <a:t> </a:t>
            </a:r>
            <a:r>
              <a:rPr lang="en-GB" sz="2400" dirty="0" err="1" smtClean="0"/>
              <a:t>hier</a:t>
            </a:r>
            <a:r>
              <a:rPr lang="en-GB" sz="2400" dirty="0" smtClean="0"/>
              <a:t> </a:t>
            </a:r>
            <a:r>
              <a:rPr lang="en-GB" sz="2400" dirty="0" err="1" smtClean="0"/>
              <a:t>niet</a:t>
            </a:r>
            <a:r>
              <a:rPr lang="en-GB" sz="2400" dirty="0" smtClean="0"/>
              <a:t> </a:t>
            </a:r>
            <a:r>
              <a:rPr lang="en-GB" sz="2400" dirty="0" err="1" smtClean="0"/>
              <a:t>voortdurend</a:t>
            </a:r>
            <a:r>
              <a:rPr lang="en-GB" sz="2400" dirty="0" smtClean="0"/>
              <a:t> </a:t>
            </a:r>
            <a:r>
              <a:rPr lang="en-GB" sz="2400" dirty="0" err="1" smtClean="0"/>
              <a:t>hoeven</a:t>
            </a:r>
            <a:r>
              <a:rPr lang="en-GB" sz="2400" dirty="0" smtClean="0"/>
              <a:t> </a:t>
            </a:r>
            <a:r>
              <a:rPr lang="en-GB" sz="2400" dirty="0" err="1" smtClean="0"/>
              <a:t>nadenken</a:t>
            </a:r>
            <a:r>
              <a:rPr lang="en-GB" sz="2400" dirty="0" smtClean="0"/>
              <a:t> </a:t>
            </a:r>
            <a:r>
              <a:rPr lang="en-GB" sz="2400" dirty="0" err="1" smtClean="0"/>
              <a:t>bij</a:t>
            </a:r>
            <a:r>
              <a:rPr lang="en-GB" sz="2400" dirty="0" smtClean="0"/>
              <a:t> hoe </a:t>
            </a:r>
            <a:r>
              <a:rPr lang="en-GB" sz="2400" dirty="0" err="1" smtClean="0"/>
              <a:t>ik</a:t>
            </a:r>
            <a:r>
              <a:rPr lang="en-GB" sz="2400" dirty="0" smtClean="0"/>
              <a:t> </a:t>
            </a:r>
            <a:r>
              <a:rPr lang="en-GB" sz="2400" dirty="0" err="1" smtClean="0"/>
              <a:t>moet</a:t>
            </a:r>
            <a:r>
              <a:rPr lang="en-GB" sz="2400" dirty="0" smtClean="0"/>
              <a:t> </a:t>
            </a:r>
            <a:r>
              <a:rPr lang="en-GB" sz="2400" dirty="0" err="1" smtClean="0"/>
              <a:t>bewegen</a:t>
            </a:r>
            <a:r>
              <a:rPr lang="en-GB" sz="2400" dirty="0" smtClean="0"/>
              <a:t>.’ (</a:t>
            </a:r>
            <a:r>
              <a:rPr lang="en-GB" sz="2400" dirty="0" err="1" smtClean="0"/>
              <a:t>uitsluiting</a:t>
            </a:r>
            <a:r>
              <a:rPr lang="en-GB" sz="2400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82273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46088" y="369888"/>
            <a:ext cx="8229600" cy="1001712"/>
          </a:xfrm>
        </p:spPr>
        <p:txBody>
          <a:bodyPr/>
          <a:lstStyle/>
          <a:p>
            <a:r>
              <a:rPr lang="en-GB" dirty="0" smtClean="0"/>
              <a:t>Ingrid		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457200" y="1557338"/>
            <a:ext cx="8229600" cy="4157662"/>
          </a:xfrm>
        </p:spPr>
        <p:txBody>
          <a:bodyPr/>
          <a:lstStyle/>
          <a:p>
            <a:pPr marL="0" indent="0">
              <a:buNone/>
              <a:defRPr/>
            </a:pPr>
            <a:endParaRPr lang="en-GB" dirty="0"/>
          </a:p>
          <a:p>
            <a:pPr>
              <a:buClr>
                <a:srgbClr val="FFC000"/>
              </a:buClr>
              <a:defRPr/>
            </a:pPr>
            <a:r>
              <a:rPr lang="en-GB" sz="2400" dirty="0" smtClean="0"/>
              <a:t>Het was </a:t>
            </a:r>
            <a:r>
              <a:rPr lang="en-GB" sz="2400" dirty="0" err="1" smtClean="0"/>
              <a:t>een</a:t>
            </a:r>
            <a:r>
              <a:rPr lang="en-GB" sz="2400" dirty="0" smtClean="0"/>
              <a:t> </a:t>
            </a:r>
            <a:r>
              <a:rPr lang="en-GB" sz="2400" dirty="0" err="1" smtClean="0"/>
              <a:t>prettige</a:t>
            </a:r>
            <a:r>
              <a:rPr lang="en-GB" sz="2400" dirty="0" smtClean="0"/>
              <a:t> </a:t>
            </a:r>
            <a:r>
              <a:rPr lang="en-GB" sz="2400" dirty="0" err="1" smtClean="0"/>
              <a:t>ontdekking</a:t>
            </a:r>
            <a:r>
              <a:rPr lang="en-GB" sz="2400" dirty="0" smtClean="0"/>
              <a:t> </a:t>
            </a:r>
            <a:r>
              <a:rPr lang="en-GB" sz="2400" dirty="0" err="1" smtClean="0"/>
              <a:t>voor</a:t>
            </a:r>
            <a:r>
              <a:rPr lang="en-GB" sz="2400" dirty="0" smtClean="0"/>
              <a:t> Ingrid </a:t>
            </a:r>
            <a:r>
              <a:rPr lang="en-GB" sz="2400" dirty="0" err="1" smtClean="0"/>
              <a:t>dat</a:t>
            </a:r>
            <a:r>
              <a:rPr lang="en-GB" sz="2400" dirty="0" smtClean="0"/>
              <a:t> </a:t>
            </a:r>
            <a:r>
              <a:rPr lang="en-GB" sz="2400" dirty="0" err="1" smtClean="0"/>
              <a:t>ze</a:t>
            </a:r>
            <a:r>
              <a:rPr lang="en-GB" sz="2400" dirty="0" smtClean="0"/>
              <a:t> met </a:t>
            </a:r>
            <a:r>
              <a:rPr lang="en-GB" sz="2400" dirty="0" err="1" smtClean="0"/>
              <a:t>prothese</a:t>
            </a:r>
            <a:r>
              <a:rPr lang="en-GB" sz="2400" dirty="0" smtClean="0"/>
              <a:t> plots </a:t>
            </a:r>
            <a:r>
              <a:rPr lang="en-GB" sz="2400" dirty="0" err="1" smtClean="0"/>
              <a:t>kon</a:t>
            </a:r>
            <a:r>
              <a:rPr lang="en-GB" sz="2400" dirty="0" smtClean="0"/>
              <a:t> </a:t>
            </a:r>
            <a:r>
              <a:rPr lang="en-GB" sz="2400" dirty="0" err="1" smtClean="0"/>
              <a:t>opgaan</a:t>
            </a:r>
            <a:r>
              <a:rPr lang="en-GB" sz="2400" dirty="0" smtClean="0"/>
              <a:t> in de </a:t>
            </a:r>
            <a:r>
              <a:rPr lang="en-GB" sz="2400" dirty="0" err="1" smtClean="0"/>
              <a:t>massa</a:t>
            </a:r>
            <a:r>
              <a:rPr lang="en-GB" sz="2400" dirty="0" smtClean="0"/>
              <a:t> (</a:t>
            </a:r>
            <a:r>
              <a:rPr lang="en-GB" sz="2400" dirty="0" err="1" smtClean="0"/>
              <a:t>inclusie</a:t>
            </a:r>
            <a:r>
              <a:rPr lang="en-GB" sz="2400" dirty="0" smtClean="0"/>
              <a:t>: stigma)</a:t>
            </a:r>
          </a:p>
          <a:p>
            <a:pPr>
              <a:buClr>
                <a:srgbClr val="FFC000"/>
              </a:buClr>
              <a:defRPr/>
            </a:pPr>
            <a:endParaRPr lang="en-GB" sz="2400" dirty="0" smtClean="0"/>
          </a:p>
          <a:p>
            <a:pPr>
              <a:buClr>
                <a:srgbClr val="FFC000"/>
              </a:buClr>
              <a:defRPr/>
            </a:pPr>
            <a:r>
              <a:rPr lang="en-GB" sz="2400" dirty="0" smtClean="0"/>
              <a:t>‘</a:t>
            </a:r>
            <a:r>
              <a:rPr lang="en-GB" sz="2400" dirty="0" err="1" smtClean="0"/>
              <a:t>Als</a:t>
            </a:r>
            <a:r>
              <a:rPr lang="en-GB" sz="2400" dirty="0" smtClean="0"/>
              <a:t> het warmer is </a:t>
            </a:r>
            <a:r>
              <a:rPr lang="en-GB" sz="2400" dirty="0" err="1" smtClean="0"/>
              <a:t>dan</a:t>
            </a:r>
            <a:r>
              <a:rPr lang="en-GB" sz="2400" dirty="0" smtClean="0"/>
              <a:t> 20 </a:t>
            </a:r>
            <a:r>
              <a:rPr lang="en-GB" sz="2400" dirty="0" err="1" smtClean="0"/>
              <a:t>graden</a:t>
            </a:r>
            <a:r>
              <a:rPr lang="en-GB" sz="2400" dirty="0" smtClean="0"/>
              <a:t> doe </a:t>
            </a:r>
            <a:r>
              <a:rPr lang="en-GB" sz="2400" dirty="0" err="1" smtClean="0"/>
              <a:t>ik</a:t>
            </a:r>
            <a:r>
              <a:rPr lang="en-GB" sz="2400" dirty="0" smtClean="0"/>
              <a:t> hem </a:t>
            </a:r>
            <a:r>
              <a:rPr lang="en-GB" sz="2400" dirty="0" err="1" smtClean="0"/>
              <a:t>af</a:t>
            </a:r>
            <a:r>
              <a:rPr lang="en-GB" sz="2400" dirty="0" smtClean="0"/>
              <a:t>. Door de </a:t>
            </a:r>
            <a:r>
              <a:rPr lang="en-GB" sz="2400" dirty="0" err="1" smtClean="0"/>
              <a:t>prothese</a:t>
            </a:r>
            <a:r>
              <a:rPr lang="en-GB" sz="2400" dirty="0" smtClean="0"/>
              <a:t> </a:t>
            </a:r>
            <a:r>
              <a:rPr lang="en-GB" sz="2400" dirty="0" err="1" smtClean="0"/>
              <a:t>krijg</a:t>
            </a:r>
            <a:r>
              <a:rPr lang="en-GB" sz="2400" dirty="0" smtClean="0"/>
              <a:t> </a:t>
            </a:r>
            <a:r>
              <a:rPr lang="en-GB" sz="2400" dirty="0" err="1" smtClean="0"/>
              <a:t>ik</a:t>
            </a:r>
            <a:r>
              <a:rPr lang="en-GB" sz="2400" dirty="0" smtClean="0"/>
              <a:t> het </a:t>
            </a:r>
            <a:r>
              <a:rPr lang="en-GB" sz="2400" dirty="0" err="1" smtClean="0"/>
              <a:t>veel</a:t>
            </a:r>
            <a:r>
              <a:rPr lang="en-GB" sz="2400" dirty="0" smtClean="0"/>
              <a:t> </a:t>
            </a:r>
            <a:r>
              <a:rPr lang="en-GB" sz="2400" dirty="0" err="1" smtClean="0"/>
              <a:t>te</a:t>
            </a:r>
            <a:r>
              <a:rPr lang="en-GB" sz="2400" dirty="0" smtClean="0"/>
              <a:t> </a:t>
            </a:r>
            <a:r>
              <a:rPr lang="en-GB" sz="2400" dirty="0" err="1" smtClean="0"/>
              <a:t>heet</a:t>
            </a:r>
            <a:r>
              <a:rPr lang="en-GB" sz="2400" dirty="0" smtClean="0"/>
              <a:t>. </a:t>
            </a:r>
            <a:r>
              <a:rPr lang="en-GB" sz="2400" dirty="0" err="1" smtClean="0"/>
              <a:t>Ik</a:t>
            </a:r>
            <a:r>
              <a:rPr lang="en-GB" sz="2400" dirty="0" smtClean="0"/>
              <a:t> </a:t>
            </a:r>
            <a:r>
              <a:rPr lang="en-GB" sz="2400" dirty="0" err="1" smtClean="0"/>
              <a:t>wil</a:t>
            </a:r>
            <a:r>
              <a:rPr lang="en-GB" sz="2400" dirty="0" smtClean="0"/>
              <a:t> de </a:t>
            </a:r>
            <a:r>
              <a:rPr lang="en-GB" sz="2400" dirty="0" err="1" smtClean="0"/>
              <a:t>zomerwind</a:t>
            </a:r>
            <a:r>
              <a:rPr lang="en-GB" sz="2400" dirty="0" smtClean="0"/>
              <a:t> </a:t>
            </a:r>
            <a:r>
              <a:rPr lang="en-GB" sz="2400" dirty="0" err="1" smtClean="0"/>
              <a:t>kunnen</a:t>
            </a:r>
            <a:r>
              <a:rPr lang="en-GB" sz="2400" dirty="0" smtClean="0"/>
              <a:t> </a:t>
            </a:r>
            <a:r>
              <a:rPr lang="en-GB" sz="2400" dirty="0" err="1" smtClean="0"/>
              <a:t>voelen</a:t>
            </a:r>
            <a:r>
              <a:rPr lang="en-GB" sz="2400" dirty="0" smtClean="0"/>
              <a:t>, </a:t>
            </a:r>
            <a:r>
              <a:rPr lang="en-GB" sz="2400" dirty="0" err="1" smtClean="0"/>
              <a:t>langs</a:t>
            </a:r>
            <a:r>
              <a:rPr lang="en-GB" sz="2400" dirty="0" smtClean="0"/>
              <a:t> </a:t>
            </a:r>
            <a:r>
              <a:rPr lang="en-GB" sz="2400" dirty="0" err="1" smtClean="0"/>
              <a:t>mijn</a:t>
            </a:r>
            <a:r>
              <a:rPr lang="en-GB" sz="2400" dirty="0" smtClean="0"/>
              <a:t> </a:t>
            </a:r>
            <a:r>
              <a:rPr lang="en-GB" sz="2400" dirty="0" err="1" smtClean="0"/>
              <a:t>huid</a:t>
            </a:r>
            <a:r>
              <a:rPr lang="en-GB" sz="2400" dirty="0" smtClean="0"/>
              <a:t>. Het </a:t>
            </a:r>
            <a:r>
              <a:rPr lang="en-GB" sz="2400" dirty="0" err="1" smtClean="0"/>
              <a:t>ultieme</a:t>
            </a:r>
            <a:r>
              <a:rPr lang="en-GB" sz="2400" dirty="0" smtClean="0"/>
              <a:t> </a:t>
            </a:r>
            <a:r>
              <a:rPr lang="en-GB" sz="2400" dirty="0" err="1" smtClean="0"/>
              <a:t>zomergevoel</a:t>
            </a:r>
            <a:r>
              <a:rPr lang="en-GB" sz="2400" dirty="0" smtClean="0"/>
              <a:t>.’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GB" dirty="0"/>
          </a:p>
          <a:p>
            <a:pPr marL="0" indent="0">
              <a:buFont typeface="Wingdings" pitchFamily="2" charset="2"/>
              <a:buNone/>
              <a:defRPr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9678012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519113" y="1640114"/>
            <a:ext cx="8229600" cy="4074886"/>
          </a:xfrm>
        </p:spPr>
        <p:txBody>
          <a:bodyPr/>
          <a:lstStyle/>
          <a:p>
            <a:pPr>
              <a:buClr>
                <a:srgbClr val="FFC000"/>
              </a:buClr>
            </a:pPr>
            <a:r>
              <a:rPr lang="en-GB" sz="2400" dirty="0" smtClean="0"/>
              <a:t>Het </a:t>
            </a:r>
            <a:r>
              <a:rPr lang="en-GB" sz="2400" dirty="0" err="1" smtClean="0"/>
              <a:t>dragen</a:t>
            </a:r>
            <a:r>
              <a:rPr lang="en-GB" sz="2400" dirty="0" smtClean="0"/>
              <a:t> van </a:t>
            </a:r>
            <a:r>
              <a:rPr lang="en-GB" sz="2400" dirty="0" err="1" smtClean="0"/>
              <a:t>een</a:t>
            </a:r>
            <a:r>
              <a:rPr lang="en-GB" sz="2400" dirty="0" smtClean="0"/>
              <a:t> </a:t>
            </a:r>
            <a:r>
              <a:rPr lang="en-GB" sz="2400" dirty="0" err="1" smtClean="0"/>
              <a:t>hulpmiddel</a:t>
            </a:r>
            <a:r>
              <a:rPr lang="en-GB" sz="2400" dirty="0" smtClean="0"/>
              <a:t> </a:t>
            </a:r>
            <a:r>
              <a:rPr lang="en-GB" sz="2400" dirty="0" err="1" smtClean="0"/>
              <a:t>brengt</a:t>
            </a:r>
            <a:r>
              <a:rPr lang="en-GB" sz="2400" dirty="0" smtClean="0"/>
              <a:t> </a:t>
            </a:r>
            <a:r>
              <a:rPr lang="en-GB" sz="2400" dirty="0" err="1" smtClean="0"/>
              <a:t>vaak</a:t>
            </a:r>
            <a:r>
              <a:rPr lang="en-GB" sz="2400" dirty="0" smtClean="0"/>
              <a:t> </a:t>
            </a:r>
            <a:r>
              <a:rPr lang="en-GB" sz="2400" dirty="0" err="1" smtClean="0"/>
              <a:t>inclusie</a:t>
            </a:r>
            <a:r>
              <a:rPr lang="en-GB" sz="2400" dirty="0" smtClean="0"/>
              <a:t> (</a:t>
            </a:r>
            <a:r>
              <a:rPr lang="en-GB" sz="2400" dirty="0" err="1" smtClean="0"/>
              <a:t>bv</a:t>
            </a:r>
            <a:r>
              <a:rPr lang="en-GB" sz="2400" dirty="0" smtClean="0"/>
              <a:t> ‘</a:t>
            </a:r>
            <a:r>
              <a:rPr lang="en-GB" sz="2400" dirty="0" err="1" smtClean="0"/>
              <a:t>opgaan</a:t>
            </a:r>
            <a:r>
              <a:rPr lang="en-GB" sz="2400" dirty="0" smtClean="0"/>
              <a:t> in de </a:t>
            </a:r>
            <a:r>
              <a:rPr lang="en-GB" sz="2400" dirty="0" err="1" smtClean="0"/>
              <a:t>massa</a:t>
            </a:r>
            <a:r>
              <a:rPr lang="en-GB" sz="2400" dirty="0" smtClean="0"/>
              <a:t>’) en </a:t>
            </a:r>
            <a:r>
              <a:rPr lang="en-GB" sz="2400" dirty="0" err="1" smtClean="0"/>
              <a:t>exclusie</a:t>
            </a:r>
            <a:r>
              <a:rPr lang="en-GB" sz="2400" dirty="0" smtClean="0"/>
              <a:t> </a:t>
            </a:r>
            <a:r>
              <a:rPr lang="en-GB" sz="2400" dirty="0" err="1" smtClean="0"/>
              <a:t>tegelijkertijd</a:t>
            </a:r>
            <a:r>
              <a:rPr lang="en-GB" sz="2400" dirty="0" smtClean="0"/>
              <a:t> (‘</a:t>
            </a:r>
            <a:r>
              <a:rPr lang="en-GB" sz="2400" dirty="0" err="1" smtClean="0"/>
              <a:t>ultieme</a:t>
            </a:r>
            <a:r>
              <a:rPr lang="en-GB" sz="2400" dirty="0" smtClean="0"/>
              <a:t> </a:t>
            </a:r>
            <a:r>
              <a:rPr lang="en-GB" sz="2400" dirty="0" err="1" smtClean="0"/>
              <a:t>zomergevoel</a:t>
            </a:r>
            <a:r>
              <a:rPr lang="en-GB" sz="2400" dirty="0" smtClean="0"/>
              <a:t>’) </a:t>
            </a:r>
            <a:r>
              <a:rPr lang="en-GB" sz="2400" dirty="0" err="1" smtClean="0"/>
              <a:t>teweeg</a:t>
            </a:r>
            <a:endParaRPr lang="en-GB" sz="2400" dirty="0" smtClean="0"/>
          </a:p>
          <a:p>
            <a:pPr>
              <a:buClr>
                <a:srgbClr val="FFC000"/>
              </a:buClr>
            </a:pPr>
            <a:endParaRPr lang="en-GB" sz="2400" dirty="0" smtClean="0"/>
          </a:p>
          <a:p>
            <a:pPr>
              <a:buClr>
                <a:srgbClr val="FFC000"/>
              </a:buClr>
            </a:pPr>
            <a:r>
              <a:rPr lang="en-GB" sz="2400" dirty="0" err="1" smtClean="0"/>
              <a:t>Wanneer</a:t>
            </a:r>
            <a:r>
              <a:rPr lang="en-GB" sz="2400" dirty="0" smtClean="0"/>
              <a:t> </a:t>
            </a:r>
            <a:r>
              <a:rPr lang="en-GB" sz="2400" dirty="0" err="1" smtClean="0"/>
              <a:t>draag</a:t>
            </a:r>
            <a:r>
              <a:rPr lang="en-GB" sz="2400" dirty="0" smtClean="0"/>
              <a:t> </a:t>
            </a:r>
            <a:r>
              <a:rPr lang="en-GB" sz="2400" dirty="0" err="1" smtClean="0"/>
              <a:t>ik</a:t>
            </a:r>
            <a:r>
              <a:rPr lang="en-GB" sz="2400" dirty="0" smtClean="0"/>
              <a:t> de arm </a:t>
            </a:r>
            <a:r>
              <a:rPr lang="en-GB" sz="2400" dirty="0" err="1" smtClean="0"/>
              <a:t>wel</a:t>
            </a:r>
            <a:r>
              <a:rPr lang="en-GB" sz="2400" dirty="0" smtClean="0"/>
              <a:t>/</a:t>
            </a:r>
            <a:r>
              <a:rPr lang="en-GB" sz="2400" dirty="0" err="1" smtClean="0"/>
              <a:t>niet</a:t>
            </a:r>
            <a:r>
              <a:rPr lang="en-GB" sz="2400" dirty="0" smtClean="0"/>
              <a:t>? </a:t>
            </a:r>
            <a:br>
              <a:rPr lang="en-GB" sz="2400" dirty="0" smtClean="0"/>
            </a:br>
            <a:r>
              <a:rPr lang="en-GB" sz="2400" dirty="0" smtClean="0"/>
              <a:t/>
            </a:r>
            <a:br>
              <a:rPr lang="en-GB" sz="2400" dirty="0" smtClean="0"/>
            </a:br>
            <a:r>
              <a:rPr lang="en-GB" sz="2400" dirty="0" smtClean="0"/>
              <a:t>Ingrid </a:t>
            </a:r>
            <a:r>
              <a:rPr lang="en-GB" sz="2400" dirty="0" err="1" smtClean="0"/>
              <a:t>weegt</a:t>
            </a:r>
            <a:r>
              <a:rPr lang="en-GB" sz="2400" dirty="0" smtClean="0"/>
              <a:t> </a:t>
            </a:r>
            <a:r>
              <a:rPr lang="en-GB" sz="2400" dirty="0" err="1" smtClean="0"/>
              <a:t>zelf</a:t>
            </a:r>
            <a:r>
              <a:rPr lang="en-GB" sz="2400" dirty="0" smtClean="0"/>
              <a:t> </a:t>
            </a:r>
            <a:r>
              <a:rPr lang="en-GB" sz="2400" dirty="0" err="1" smtClean="0"/>
              <a:t>voortdurend</a:t>
            </a:r>
            <a:r>
              <a:rPr lang="en-GB" sz="2400" dirty="0" smtClean="0"/>
              <a:t> de </a:t>
            </a:r>
            <a:r>
              <a:rPr lang="en-GB" sz="2400" dirty="0" err="1" smtClean="0"/>
              <a:t>verschillende</a:t>
            </a:r>
            <a:r>
              <a:rPr lang="en-GB" sz="2400" dirty="0" smtClean="0"/>
              <a:t> (</a:t>
            </a:r>
            <a:r>
              <a:rPr lang="en-GB" sz="2400" dirty="0" err="1" smtClean="0"/>
              <a:t>aan</a:t>
            </a:r>
            <a:r>
              <a:rPr lang="en-GB" sz="2400" dirty="0" smtClean="0"/>
              <a:t> </a:t>
            </a:r>
            <a:r>
              <a:rPr lang="en-GB" sz="2400" dirty="0" err="1" smtClean="0"/>
              <a:t>elkaar</a:t>
            </a:r>
            <a:r>
              <a:rPr lang="en-GB" sz="2400" dirty="0" smtClean="0"/>
              <a:t> </a:t>
            </a:r>
            <a:r>
              <a:rPr lang="en-GB" sz="2400" dirty="0" err="1" smtClean="0"/>
              <a:t>gerelateerde</a:t>
            </a:r>
            <a:r>
              <a:rPr lang="en-GB" sz="2400" dirty="0" smtClean="0"/>
              <a:t>) </a:t>
            </a:r>
            <a:r>
              <a:rPr lang="en-GB" sz="2400" dirty="0" err="1" smtClean="0"/>
              <a:t>vormen</a:t>
            </a:r>
            <a:r>
              <a:rPr lang="en-GB" sz="2400" dirty="0" smtClean="0"/>
              <a:t> van in- en </a:t>
            </a:r>
            <a:r>
              <a:rPr lang="en-GB" sz="2400" dirty="0" err="1" smtClean="0"/>
              <a:t>uitsluiting</a:t>
            </a:r>
            <a:r>
              <a:rPr lang="en-GB" sz="2400" dirty="0" smtClean="0"/>
              <a:t> </a:t>
            </a:r>
            <a:r>
              <a:rPr lang="en-GB" sz="2400" dirty="0" err="1" smtClean="0"/>
              <a:t>tegen</a:t>
            </a:r>
            <a:r>
              <a:rPr lang="en-GB" sz="2400" dirty="0" smtClean="0"/>
              <a:t> </a:t>
            </a:r>
            <a:r>
              <a:rPr lang="en-GB" sz="2400" dirty="0" err="1" smtClean="0"/>
              <a:t>elkaar</a:t>
            </a:r>
            <a:r>
              <a:rPr lang="en-GB" sz="2400" dirty="0" smtClean="0"/>
              <a:t> </a:t>
            </a:r>
            <a:r>
              <a:rPr lang="en-GB" sz="2400" dirty="0" err="1" smtClean="0"/>
              <a:t>af</a:t>
            </a:r>
            <a:endParaRPr lang="en-GB" sz="24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Tussentijdse observatie</a:t>
            </a:r>
          </a:p>
        </p:txBody>
      </p:sp>
    </p:spTree>
    <p:extLst>
      <p:ext uri="{BB962C8B-B14F-4D97-AF65-F5344CB8AC3E}">
        <p14:creationId xmlns:p14="http://schemas.microsoft.com/office/powerpoint/2010/main" val="28548638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Maria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FFC000"/>
              </a:buClr>
            </a:pPr>
            <a:r>
              <a:rPr lang="en-GB" sz="2400" dirty="0" smtClean="0"/>
              <a:t>49 </a:t>
            </a:r>
            <a:r>
              <a:rPr lang="en-GB" sz="2400" dirty="0" err="1" smtClean="0"/>
              <a:t>jaar</a:t>
            </a:r>
            <a:r>
              <a:rPr lang="en-GB" sz="2400" dirty="0" smtClean="0"/>
              <a:t> </a:t>
            </a:r>
            <a:r>
              <a:rPr lang="en-GB" sz="2400" dirty="0" err="1" smtClean="0"/>
              <a:t>oud</a:t>
            </a:r>
            <a:endParaRPr lang="en-GB" sz="2400" dirty="0" smtClean="0"/>
          </a:p>
          <a:p>
            <a:pPr>
              <a:buClr>
                <a:srgbClr val="FFC000"/>
              </a:buClr>
            </a:pPr>
            <a:r>
              <a:rPr lang="en-GB" sz="2400" dirty="0" err="1" smtClean="0"/>
              <a:t>Verliest</a:t>
            </a:r>
            <a:r>
              <a:rPr lang="en-GB" sz="2400" dirty="0" smtClean="0"/>
              <a:t> </a:t>
            </a:r>
            <a:r>
              <a:rPr lang="en-GB" sz="2400" dirty="0" err="1" smtClean="0"/>
              <a:t>haar</a:t>
            </a:r>
            <a:r>
              <a:rPr lang="en-GB" sz="2400" dirty="0" smtClean="0"/>
              <a:t> arm </a:t>
            </a:r>
            <a:r>
              <a:rPr lang="en-GB" sz="2400" dirty="0" err="1" smtClean="0"/>
              <a:t>bij</a:t>
            </a:r>
            <a:r>
              <a:rPr lang="en-GB" sz="2400" dirty="0" smtClean="0"/>
              <a:t> </a:t>
            </a:r>
            <a:r>
              <a:rPr lang="en-GB" sz="2400" dirty="0" err="1" smtClean="0"/>
              <a:t>een</a:t>
            </a:r>
            <a:r>
              <a:rPr lang="en-GB" sz="2400" dirty="0" smtClean="0"/>
              <a:t> </a:t>
            </a:r>
            <a:r>
              <a:rPr lang="en-GB" sz="2400" dirty="0" err="1" smtClean="0"/>
              <a:t>ongeluk</a:t>
            </a:r>
            <a:r>
              <a:rPr lang="en-GB" sz="2400" dirty="0" smtClean="0"/>
              <a:t> in </a:t>
            </a:r>
            <a:r>
              <a:rPr lang="en-GB" sz="2400" dirty="0" err="1" smtClean="0"/>
              <a:t>haar</a:t>
            </a:r>
            <a:r>
              <a:rPr lang="en-GB" sz="2400" dirty="0" smtClean="0"/>
              <a:t> </a:t>
            </a:r>
            <a:r>
              <a:rPr lang="en-GB" sz="2400" dirty="0" err="1" smtClean="0"/>
              <a:t>jeugd</a:t>
            </a:r>
            <a:endParaRPr lang="en-GB" sz="2400" dirty="0" smtClean="0"/>
          </a:p>
        </p:txBody>
      </p:sp>
    </p:spTree>
    <p:extLst>
      <p:ext uri="{BB962C8B-B14F-4D97-AF65-F5344CB8AC3E}">
        <p14:creationId xmlns:p14="http://schemas.microsoft.com/office/powerpoint/2010/main" val="10901604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Maria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FFC000"/>
              </a:buClr>
            </a:pPr>
            <a:r>
              <a:rPr lang="en-GB" sz="2400" dirty="0" err="1" smtClean="0"/>
              <a:t>Gedurende</a:t>
            </a:r>
            <a:r>
              <a:rPr lang="en-GB" sz="2400" dirty="0" smtClean="0"/>
              <a:t> </a:t>
            </a:r>
            <a:r>
              <a:rPr lang="en-GB" sz="2400" dirty="0" err="1" smtClean="0"/>
              <a:t>haar</a:t>
            </a:r>
            <a:r>
              <a:rPr lang="en-GB" sz="2400" dirty="0" smtClean="0"/>
              <a:t> </a:t>
            </a:r>
            <a:r>
              <a:rPr lang="en-GB" sz="2400" dirty="0" err="1" smtClean="0"/>
              <a:t>jeugd</a:t>
            </a:r>
            <a:r>
              <a:rPr lang="en-GB" sz="2400" dirty="0" smtClean="0"/>
              <a:t> en </a:t>
            </a:r>
            <a:r>
              <a:rPr lang="en-GB" sz="2400" dirty="0" err="1" smtClean="0"/>
              <a:t>adolescentie</a:t>
            </a:r>
            <a:r>
              <a:rPr lang="en-GB" sz="2400" dirty="0" smtClean="0"/>
              <a:t> </a:t>
            </a:r>
            <a:r>
              <a:rPr lang="en-GB" sz="2400" dirty="0" err="1" smtClean="0"/>
              <a:t>draagt</a:t>
            </a:r>
            <a:r>
              <a:rPr lang="en-GB" sz="2400" dirty="0" smtClean="0"/>
              <a:t> </a:t>
            </a:r>
            <a:r>
              <a:rPr lang="en-GB" sz="2400" dirty="0" err="1" smtClean="0"/>
              <a:t>ze</a:t>
            </a:r>
            <a:r>
              <a:rPr lang="en-GB" sz="2400" dirty="0" smtClean="0"/>
              <a:t> </a:t>
            </a:r>
            <a:r>
              <a:rPr lang="en-GB" sz="2400" dirty="0" err="1" smtClean="0"/>
              <a:t>altijd</a:t>
            </a:r>
            <a:r>
              <a:rPr lang="en-GB" sz="2400" dirty="0" smtClean="0"/>
              <a:t> </a:t>
            </a:r>
            <a:r>
              <a:rPr lang="en-GB" sz="2400" dirty="0" err="1" smtClean="0"/>
              <a:t>een</a:t>
            </a:r>
            <a:r>
              <a:rPr lang="en-GB" sz="2400" dirty="0" smtClean="0"/>
              <a:t> </a:t>
            </a:r>
            <a:r>
              <a:rPr lang="en-GB" sz="2400" dirty="0" err="1" smtClean="0"/>
              <a:t>cosmetische</a:t>
            </a:r>
            <a:r>
              <a:rPr lang="en-GB" sz="2400" dirty="0" smtClean="0"/>
              <a:t> arm</a:t>
            </a:r>
          </a:p>
          <a:p>
            <a:pPr>
              <a:buClr>
                <a:srgbClr val="FFC000"/>
              </a:buClr>
            </a:pPr>
            <a:endParaRPr lang="en-GB" sz="2400" dirty="0" smtClean="0"/>
          </a:p>
          <a:p>
            <a:pPr>
              <a:buClr>
                <a:srgbClr val="FFC000"/>
              </a:buClr>
            </a:pPr>
            <a:r>
              <a:rPr lang="en-GB" sz="2400" dirty="0" err="1" smtClean="0"/>
              <a:t>Als</a:t>
            </a:r>
            <a:r>
              <a:rPr lang="en-GB" sz="2400" dirty="0" smtClean="0"/>
              <a:t> </a:t>
            </a:r>
            <a:r>
              <a:rPr lang="en-GB" sz="2400" dirty="0" err="1" smtClean="0"/>
              <a:t>ze</a:t>
            </a:r>
            <a:r>
              <a:rPr lang="en-GB" sz="2400" dirty="0" smtClean="0"/>
              <a:t> </a:t>
            </a:r>
            <a:r>
              <a:rPr lang="en-GB" sz="2400" dirty="0" err="1" smtClean="0"/>
              <a:t>kinderen</a:t>
            </a:r>
            <a:r>
              <a:rPr lang="en-GB" sz="2400" dirty="0" smtClean="0"/>
              <a:t> </a:t>
            </a:r>
            <a:r>
              <a:rPr lang="en-GB" sz="2400" dirty="0" err="1" smtClean="0"/>
              <a:t>krijgt</a:t>
            </a:r>
            <a:r>
              <a:rPr lang="en-GB" sz="2400" dirty="0" smtClean="0"/>
              <a:t>, </a:t>
            </a:r>
            <a:r>
              <a:rPr lang="en-GB" sz="2400" dirty="0" err="1" smtClean="0"/>
              <a:t>gaat</a:t>
            </a:r>
            <a:r>
              <a:rPr lang="en-GB" sz="2400" dirty="0" smtClean="0"/>
              <a:t> de </a:t>
            </a:r>
            <a:r>
              <a:rPr lang="en-GB" sz="2400" dirty="0" err="1" smtClean="0"/>
              <a:t>prothese</a:t>
            </a:r>
            <a:r>
              <a:rPr lang="en-GB" sz="2400" dirty="0" smtClean="0"/>
              <a:t> </a:t>
            </a:r>
            <a:r>
              <a:rPr lang="en-GB" sz="2400" dirty="0" err="1" smtClean="0"/>
              <a:t>voelen</a:t>
            </a:r>
            <a:r>
              <a:rPr lang="en-GB" sz="2400" dirty="0" smtClean="0"/>
              <a:t> </a:t>
            </a:r>
            <a:r>
              <a:rPr lang="en-GB" sz="2400" dirty="0" err="1" smtClean="0"/>
              <a:t>als</a:t>
            </a:r>
            <a:r>
              <a:rPr lang="en-GB" sz="2400" dirty="0" smtClean="0"/>
              <a:t> </a:t>
            </a:r>
            <a:r>
              <a:rPr lang="en-GB" sz="2400" dirty="0" err="1" smtClean="0"/>
              <a:t>een</a:t>
            </a:r>
            <a:r>
              <a:rPr lang="en-GB" sz="2400" dirty="0" smtClean="0"/>
              <a:t> </a:t>
            </a:r>
            <a:r>
              <a:rPr lang="en-GB" sz="2400" dirty="0" err="1" smtClean="0"/>
              <a:t>indringer</a:t>
            </a:r>
            <a:r>
              <a:rPr lang="en-GB" sz="2400" dirty="0" smtClean="0"/>
              <a:t>. ‘</a:t>
            </a:r>
            <a:r>
              <a:rPr lang="en-GB" sz="2400" dirty="0" err="1" smtClean="0"/>
              <a:t>Hij</a:t>
            </a:r>
            <a:r>
              <a:rPr lang="en-GB" sz="2400" dirty="0" smtClean="0"/>
              <a:t> was </a:t>
            </a:r>
            <a:r>
              <a:rPr lang="en-GB" sz="2400" dirty="0" err="1" smtClean="0"/>
              <a:t>te</a:t>
            </a:r>
            <a:r>
              <a:rPr lang="en-GB" sz="2400" dirty="0" smtClean="0"/>
              <a:t> hard en </a:t>
            </a:r>
            <a:r>
              <a:rPr lang="en-GB" sz="2400" dirty="0" err="1" smtClean="0"/>
              <a:t>ik</a:t>
            </a:r>
            <a:r>
              <a:rPr lang="en-GB" sz="2400" dirty="0" smtClean="0"/>
              <a:t> </a:t>
            </a:r>
            <a:r>
              <a:rPr lang="en-GB" sz="2400" dirty="0" err="1" smtClean="0"/>
              <a:t>kon</a:t>
            </a:r>
            <a:r>
              <a:rPr lang="en-GB" sz="2400" dirty="0" smtClean="0"/>
              <a:t> de babies </a:t>
            </a:r>
            <a:r>
              <a:rPr lang="en-GB" sz="2400" dirty="0" err="1" smtClean="0"/>
              <a:t>niet</a:t>
            </a:r>
            <a:r>
              <a:rPr lang="en-GB" sz="2400" dirty="0" smtClean="0"/>
              <a:t> </a:t>
            </a:r>
            <a:r>
              <a:rPr lang="en-GB" sz="2400" dirty="0" err="1" smtClean="0"/>
              <a:t>goed</a:t>
            </a:r>
            <a:r>
              <a:rPr lang="en-GB" sz="2400" dirty="0" smtClean="0"/>
              <a:t> </a:t>
            </a:r>
            <a:r>
              <a:rPr lang="en-GB" sz="2400" dirty="0" err="1" smtClean="0"/>
              <a:t>aanvoelen</a:t>
            </a:r>
            <a:r>
              <a:rPr lang="en-GB" sz="2400" dirty="0" smtClean="0"/>
              <a:t>.’ </a:t>
            </a:r>
          </a:p>
          <a:p>
            <a:pPr>
              <a:buClr>
                <a:srgbClr val="FFC000"/>
              </a:buClr>
            </a:pPr>
            <a:endParaRPr lang="en-GB" sz="2400" dirty="0" smtClean="0"/>
          </a:p>
          <a:p>
            <a:pPr>
              <a:buClr>
                <a:srgbClr val="FFC000"/>
              </a:buClr>
            </a:pPr>
            <a:r>
              <a:rPr lang="en-GB" sz="2400" dirty="0" err="1" smtClean="0"/>
              <a:t>Ze</a:t>
            </a:r>
            <a:r>
              <a:rPr lang="en-GB" sz="2400" dirty="0" smtClean="0"/>
              <a:t> </a:t>
            </a:r>
            <a:r>
              <a:rPr lang="en-GB" sz="2400" dirty="0" err="1" smtClean="0"/>
              <a:t>stopt</a:t>
            </a:r>
            <a:r>
              <a:rPr lang="en-GB" sz="2400" dirty="0" smtClean="0"/>
              <a:t> </a:t>
            </a:r>
            <a:r>
              <a:rPr lang="en-GB" sz="2400" dirty="0" err="1" smtClean="0"/>
              <a:t>thuis</a:t>
            </a:r>
            <a:r>
              <a:rPr lang="en-GB" sz="2400" dirty="0" smtClean="0"/>
              <a:t> met het </a:t>
            </a:r>
            <a:r>
              <a:rPr lang="en-GB" sz="2400" dirty="0" err="1" smtClean="0"/>
              <a:t>dragen</a:t>
            </a:r>
            <a:r>
              <a:rPr lang="en-GB" sz="2400" dirty="0" smtClean="0"/>
              <a:t> van de </a:t>
            </a:r>
            <a:r>
              <a:rPr lang="en-GB" sz="2400" dirty="0" err="1" smtClean="0"/>
              <a:t>prothese</a:t>
            </a:r>
            <a:r>
              <a:rPr lang="en-GB" sz="2400" dirty="0" smtClean="0"/>
              <a:t>, maar </a:t>
            </a:r>
            <a:r>
              <a:rPr lang="en-GB" sz="2400" dirty="0" err="1" smtClean="0"/>
              <a:t>niet</a:t>
            </a:r>
            <a:r>
              <a:rPr lang="en-GB" sz="2400" dirty="0" smtClean="0"/>
              <a:t> </a:t>
            </a:r>
            <a:r>
              <a:rPr lang="en-GB" sz="2400" dirty="0" err="1" smtClean="0"/>
              <a:t>daarbuiten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739906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468313" y="369888"/>
            <a:ext cx="8229600" cy="776741"/>
          </a:xfrm>
        </p:spPr>
        <p:txBody>
          <a:bodyPr/>
          <a:lstStyle/>
          <a:p>
            <a:r>
              <a:rPr lang="en-GB" dirty="0" smtClean="0"/>
              <a:t>Maria: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338364" y="1819275"/>
            <a:ext cx="8229600" cy="4343400"/>
          </a:xfrm>
        </p:spPr>
        <p:txBody>
          <a:bodyPr/>
          <a:lstStyle/>
          <a:p>
            <a:pPr>
              <a:buClr>
                <a:srgbClr val="FFC000"/>
              </a:buClr>
              <a:defRPr/>
            </a:pPr>
            <a:r>
              <a:rPr lang="en-GB" sz="2400" dirty="0" smtClean="0"/>
              <a:t>Twee Maria’s </a:t>
            </a:r>
            <a:r>
              <a:rPr lang="en-GB" sz="2400" dirty="0" err="1" smtClean="0"/>
              <a:t>ontwikkelen</a:t>
            </a:r>
            <a:r>
              <a:rPr lang="en-GB" sz="2400" dirty="0" smtClean="0"/>
              <a:t> </a:t>
            </a:r>
            <a:r>
              <a:rPr lang="en-GB" sz="2400" dirty="0" err="1" smtClean="0"/>
              <a:t>zich</a:t>
            </a:r>
            <a:r>
              <a:rPr lang="en-GB" sz="2400" dirty="0" smtClean="0"/>
              <a:t>: </a:t>
            </a:r>
            <a:r>
              <a:rPr lang="en-GB" sz="2400" dirty="0" err="1" smtClean="0"/>
              <a:t>maria</a:t>
            </a:r>
            <a:r>
              <a:rPr lang="en-GB" sz="2400" dirty="0" smtClean="0"/>
              <a:t>-met-</a:t>
            </a:r>
            <a:r>
              <a:rPr lang="en-GB" sz="2400" dirty="0" err="1" smtClean="0"/>
              <a:t>prothese</a:t>
            </a:r>
            <a:r>
              <a:rPr lang="en-GB" sz="2400" dirty="0" smtClean="0"/>
              <a:t> (</a:t>
            </a:r>
            <a:r>
              <a:rPr lang="en-GB" sz="2400" dirty="0" err="1" smtClean="0"/>
              <a:t>buitenshuis</a:t>
            </a:r>
            <a:r>
              <a:rPr lang="en-GB" sz="2400" dirty="0" smtClean="0"/>
              <a:t>) en </a:t>
            </a:r>
            <a:r>
              <a:rPr lang="en-GB" sz="2400" dirty="0" err="1" smtClean="0"/>
              <a:t>maria-zonder-prothese</a:t>
            </a:r>
            <a:r>
              <a:rPr lang="en-GB" sz="2400" dirty="0" smtClean="0"/>
              <a:t> (</a:t>
            </a:r>
            <a:r>
              <a:rPr lang="en-GB" sz="2400" dirty="0" err="1" smtClean="0"/>
              <a:t>thuis</a:t>
            </a:r>
            <a:r>
              <a:rPr lang="en-GB" sz="2400" dirty="0" smtClean="0"/>
              <a:t>)</a:t>
            </a:r>
          </a:p>
          <a:p>
            <a:pPr>
              <a:defRPr/>
            </a:pPr>
            <a:endParaRPr lang="en-GB" dirty="0"/>
          </a:p>
          <a:p>
            <a:pPr marL="0" indent="0">
              <a:buFont typeface="Wingdings" pitchFamily="2" charset="2"/>
              <a:buNone/>
              <a:defRPr/>
            </a:pPr>
            <a:r>
              <a:rPr lang="en-GB" sz="2400" dirty="0" smtClean="0"/>
              <a:t>‘</a:t>
            </a:r>
            <a:r>
              <a:rPr lang="en-GB" sz="2400" dirty="0" err="1" smtClean="0"/>
              <a:t>Mijn</a:t>
            </a:r>
            <a:r>
              <a:rPr lang="en-GB" sz="2400" dirty="0" smtClean="0"/>
              <a:t> </a:t>
            </a:r>
            <a:r>
              <a:rPr lang="en-GB" sz="2400" dirty="0" err="1" smtClean="0"/>
              <a:t>hond</a:t>
            </a:r>
            <a:r>
              <a:rPr lang="en-GB" sz="2400" dirty="0" smtClean="0"/>
              <a:t> </a:t>
            </a:r>
            <a:r>
              <a:rPr lang="en-GB" sz="2400" dirty="0" err="1" smtClean="0"/>
              <a:t>wist</a:t>
            </a:r>
            <a:r>
              <a:rPr lang="en-GB" sz="2400" dirty="0" smtClean="0"/>
              <a:t> </a:t>
            </a:r>
            <a:r>
              <a:rPr lang="en-GB" sz="2400" dirty="0" err="1" smtClean="0"/>
              <a:t>altijd</a:t>
            </a:r>
            <a:r>
              <a:rPr lang="en-GB" sz="2400" dirty="0" smtClean="0"/>
              <a:t> </a:t>
            </a:r>
            <a:r>
              <a:rPr lang="en-GB" sz="2400" dirty="0" err="1" smtClean="0"/>
              <a:t>wanneer</a:t>
            </a:r>
            <a:r>
              <a:rPr lang="en-GB" sz="2400" dirty="0" smtClean="0"/>
              <a:t> we </a:t>
            </a:r>
            <a:r>
              <a:rPr lang="en-GB" sz="2400" dirty="0" err="1" smtClean="0"/>
              <a:t>gingen</a:t>
            </a:r>
            <a:r>
              <a:rPr lang="en-GB" sz="2400" dirty="0" smtClean="0"/>
              <a:t> </a:t>
            </a:r>
            <a:r>
              <a:rPr lang="en-GB" sz="2400" dirty="0" err="1" smtClean="0"/>
              <a:t>wandelen</a:t>
            </a:r>
            <a:r>
              <a:rPr lang="en-GB" sz="2400" dirty="0" smtClean="0"/>
              <a:t>, want </a:t>
            </a:r>
            <a:r>
              <a:rPr lang="en-GB" sz="2400" dirty="0" err="1" smtClean="0"/>
              <a:t>dan</a:t>
            </a:r>
            <a:r>
              <a:rPr lang="en-GB" sz="2400" dirty="0" smtClean="0"/>
              <a:t> </a:t>
            </a:r>
            <a:r>
              <a:rPr lang="en-GB" sz="2400" dirty="0" err="1" smtClean="0"/>
              <a:t>ging</a:t>
            </a:r>
            <a:r>
              <a:rPr lang="en-GB" sz="2400" dirty="0" smtClean="0"/>
              <a:t> </a:t>
            </a:r>
            <a:r>
              <a:rPr lang="en-GB" sz="2400" dirty="0" err="1" smtClean="0"/>
              <a:t>ik</a:t>
            </a:r>
            <a:r>
              <a:rPr lang="en-GB" sz="2400" dirty="0" smtClean="0"/>
              <a:t> </a:t>
            </a:r>
            <a:r>
              <a:rPr lang="en-GB" sz="2400" dirty="0" err="1" smtClean="0"/>
              <a:t>mijn</a:t>
            </a:r>
            <a:r>
              <a:rPr lang="en-GB" sz="2400" dirty="0" smtClean="0"/>
              <a:t> arm </a:t>
            </a:r>
            <a:r>
              <a:rPr lang="en-GB" sz="2400" dirty="0" err="1" smtClean="0"/>
              <a:t>halen</a:t>
            </a:r>
            <a:r>
              <a:rPr lang="en-GB" sz="2400" dirty="0" smtClean="0"/>
              <a:t>. En </a:t>
            </a:r>
            <a:r>
              <a:rPr lang="en-GB" sz="2400" dirty="0" err="1" smtClean="0"/>
              <a:t>als</a:t>
            </a:r>
            <a:r>
              <a:rPr lang="en-GB" sz="2400" dirty="0" smtClean="0"/>
              <a:t> de </a:t>
            </a:r>
            <a:r>
              <a:rPr lang="en-GB" sz="2400" dirty="0" err="1" smtClean="0"/>
              <a:t>deurbel</a:t>
            </a:r>
            <a:r>
              <a:rPr lang="en-GB" sz="2400" dirty="0" smtClean="0"/>
              <a:t> </a:t>
            </a:r>
            <a:r>
              <a:rPr lang="en-GB" sz="2400" dirty="0" err="1" smtClean="0"/>
              <a:t>ging</a:t>
            </a:r>
            <a:r>
              <a:rPr lang="en-GB" sz="2400" dirty="0" smtClean="0"/>
              <a:t>, </a:t>
            </a:r>
            <a:r>
              <a:rPr lang="en-GB" sz="2400" dirty="0" err="1" smtClean="0"/>
              <a:t>dan</a:t>
            </a:r>
            <a:r>
              <a:rPr lang="en-GB" sz="2400" dirty="0" smtClean="0"/>
              <a:t> </a:t>
            </a:r>
            <a:r>
              <a:rPr lang="en-GB" sz="2400" dirty="0" err="1" smtClean="0"/>
              <a:t>moest</a:t>
            </a:r>
            <a:r>
              <a:rPr lang="en-GB" sz="2400" dirty="0" smtClean="0"/>
              <a:t> </a:t>
            </a:r>
            <a:r>
              <a:rPr lang="en-GB" sz="2400" dirty="0" err="1" smtClean="0"/>
              <a:t>ik</a:t>
            </a:r>
            <a:r>
              <a:rPr lang="en-GB" sz="2400" dirty="0" smtClean="0"/>
              <a:t> </a:t>
            </a:r>
            <a:r>
              <a:rPr lang="en-GB" sz="2400" dirty="0" err="1" smtClean="0"/>
              <a:t>altijd</a:t>
            </a:r>
            <a:r>
              <a:rPr lang="en-GB" sz="2400" dirty="0" smtClean="0"/>
              <a:t> </a:t>
            </a:r>
            <a:r>
              <a:rPr lang="en-GB" sz="2400" dirty="0" err="1" smtClean="0"/>
              <a:t>eerst</a:t>
            </a:r>
            <a:r>
              <a:rPr lang="en-GB" sz="2400" dirty="0" smtClean="0"/>
              <a:t> door het </a:t>
            </a:r>
            <a:r>
              <a:rPr lang="en-GB" sz="2400" dirty="0" err="1" smtClean="0"/>
              <a:t>raam</a:t>
            </a:r>
            <a:r>
              <a:rPr lang="en-GB" sz="2400" dirty="0" smtClean="0"/>
              <a:t> </a:t>
            </a:r>
            <a:r>
              <a:rPr lang="en-GB" sz="2400" dirty="0" err="1" smtClean="0"/>
              <a:t>kijken</a:t>
            </a:r>
            <a:r>
              <a:rPr lang="en-GB" sz="2400" dirty="0" smtClean="0"/>
              <a:t> </a:t>
            </a:r>
            <a:r>
              <a:rPr lang="en-GB" sz="2400" dirty="0" err="1" smtClean="0"/>
              <a:t>wie</a:t>
            </a:r>
            <a:r>
              <a:rPr lang="en-GB" sz="2400" dirty="0" smtClean="0"/>
              <a:t> </a:t>
            </a:r>
            <a:r>
              <a:rPr lang="en-GB" sz="2400" dirty="0" err="1" smtClean="0"/>
              <a:t>er</a:t>
            </a:r>
            <a:r>
              <a:rPr lang="en-GB" sz="2400" dirty="0" smtClean="0"/>
              <a:t> </a:t>
            </a:r>
            <a:r>
              <a:rPr lang="en-GB" sz="2400" dirty="0" err="1" smtClean="0"/>
              <a:t>stond</a:t>
            </a:r>
            <a:r>
              <a:rPr lang="en-GB" sz="2400" dirty="0" smtClean="0"/>
              <a:t> en </a:t>
            </a:r>
            <a:r>
              <a:rPr lang="en-GB" sz="2400" dirty="0" err="1" smtClean="0"/>
              <a:t>dan</a:t>
            </a:r>
            <a:r>
              <a:rPr lang="en-GB" sz="2400" dirty="0" smtClean="0"/>
              <a:t> pas </a:t>
            </a:r>
            <a:r>
              <a:rPr lang="en-GB" sz="2400" dirty="0" err="1" smtClean="0"/>
              <a:t>besloot</a:t>
            </a:r>
            <a:r>
              <a:rPr lang="en-GB" sz="2400" dirty="0" smtClean="0"/>
              <a:t> </a:t>
            </a:r>
            <a:r>
              <a:rPr lang="en-GB" sz="2400" dirty="0" err="1" smtClean="0"/>
              <a:t>ik</a:t>
            </a:r>
            <a:r>
              <a:rPr lang="en-GB" sz="2400" dirty="0" smtClean="0"/>
              <a:t> of </a:t>
            </a:r>
            <a:r>
              <a:rPr lang="en-GB" sz="2400" dirty="0" err="1" smtClean="0"/>
              <a:t>ik</a:t>
            </a:r>
            <a:r>
              <a:rPr lang="en-GB" sz="2400" dirty="0" smtClean="0"/>
              <a:t> </a:t>
            </a:r>
            <a:r>
              <a:rPr lang="en-GB" sz="2400" dirty="0" err="1" smtClean="0"/>
              <a:t>wel</a:t>
            </a:r>
            <a:r>
              <a:rPr lang="en-GB" sz="2400" dirty="0" smtClean="0"/>
              <a:t> of </a:t>
            </a:r>
            <a:r>
              <a:rPr lang="en-GB" sz="2400" dirty="0" err="1" smtClean="0"/>
              <a:t>niet</a:t>
            </a:r>
            <a:r>
              <a:rPr lang="en-GB" sz="2400" dirty="0" smtClean="0"/>
              <a:t> </a:t>
            </a:r>
            <a:r>
              <a:rPr lang="en-GB" sz="2400" dirty="0" err="1" smtClean="0"/>
              <a:t>mijn</a:t>
            </a:r>
            <a:r>
              <a:rPr lang="en-GB" sz="2400" dirty="0" smtClean="0"/>
              <a:t> arm </a:t>
            </a:r>
            <a:r>
              <a:rPr lang="en-GB" sz="2400" dirty="0" err="1" smtClean="0"/>
              <a:t>zou</a:t>
            </a:r>
            <a:r>
              <a:rPr lang="en-GB" sz="2400" dirty="0" smtClean="0"/>
              <a:t> </a:t>
            </a:r>
            <a:r>
              <a:rPr lang="en-GB" sz="2400" dirty="0" err="1" smtClean="0"/>
              <a:t>dragen</a:t>
            </a:r>
            <a:r>
              <a:rPr lang="en-GB" sz="2400" dirty="0" smtClean="0"/>
              <a:t>.’</a:t>
            </a:r>
          </a:p>
        </p:txBody>
      </p:sp>
    </p:spTree>
    <p:extLst>
      <p:ext uri="{BB962C8B-B14F-4D97-AF65-F5344CB8AC3E}">
        <p14:creationId xmlns:p14="http://schemas.microsoft.com/office/powerpoint/2010/main" val="15657922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Maria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435714" y="1756115"/>
            <a:ext cx="8521188" cy="4089600"/>
          </a:xfrm>
        </p:spPr>
        <p:txBody>
          <a:bodyPr/>
          <a:lstStyle/>
          <a:p>
            <a:pPr>
              <a:buClr>
                <a:srgbClr val="FFC000"/>
              </a:buClr>
              <a:defRPr/>
            </a:pPr>
            <a:r>
              <a:rPr lang="en-GB" sz="2400" dirty="0" smtClean="0"/>
              <a:t>Door </a:t>
            </a:r>
            <a:r>
              <a:rPr lang="en-GB" sz="2400" dirty="0" err="1" smtClean="0"/>
              <a:t>te</a:t>
            </a:r>
            <a:r>
              <a:rPr lang="en-GB" sz="2400" dirty="0" smtClean="0"/>
              <a:t> </a:t>
            </a:r>
            <a:r>
              <a:rPr lang="en-GB" sz="2400" dirty="0" err="1" smtClean="0"/>
              <a:t>besluiten</a:t>
            </a:r>
            <a:r>
              <a:rPr lang="en-GB" sz="2400" dirty="0" smtClean="0"/>
              <a:t> of </a:t>
            </a:r>
            <a:r>
              <a:rPr lang="en-GB" sz="2400" dirty="0" err="1" smtClean="0"/>
              <a:t>ze</a:t>
            </a:r>
            <a:r>
              <a:rPr lang="en-GB" sz="2400" dirty="0" smtClean="0"/>
              <a:t> </a:t>
            </a:r>
            <a:r>
              <a:rPr lang="en-GB" sz="2400" dirty="0" err="1" smtClean="0"/>
              <a:t>wel</a:t>
            </a:r>
            <a:r>
              <a:rPr lang="en-GB" sz="2400" dirty="0" smtClean="0"/>
              <a:t> of </a:t>
            </a:r>
            <a:r>
              <a:rPr lang="en-GB" sz="2400" dirty="0" err="1" smtClean="0"/>
              <a:t>niet</a:t>
            </a:r>
            <a:r>
              <a:rPr lang="en-GB" sz="2400" dirty="0" smtClean="0"/>
              <a:t> de arm </a:t>
            </a:r>
            <a:r>
              <a:rPr lang="en-GB" sz="2400" dirty="0" err="1" smtClean="0"/>
              <a:t>zou</a:t>
            </a:r>
            <a:r>
              <a:rPr lang="en-GB" sz="2400" dirty="0" smtClean="0"/>
              <a:t> </a:t>
            </a:r>
            <a:r>
              <a:rPr lang="en-GB" sz="2400" dirty="0" err="1" smtClean="0"/>
              <a:t>dragen</a:t>
            </a:r>
            <a:r>
              <a:rPr lang="en-GB" sz="2400" dirty="0" smtClean="0"/>
              <a:t>, </a:t>
            </a:r>
            <a:r>
              <a:rPr lang="en-GB" sz="2400" dirty="0" err="1" smtClean="0"/>
              <a:t>gaf</a:t>
            </a:r>
            <a:r>
              <a:rPr lang="en-GB" sz="2400" dirty="0" smtClean="0"/>
              <a:t> Maria </a:t>
            </a:r>
            <a:r>
              <a:rPr lang="en-GB" sz="2400" dirty="0" err="1" smtClean="0"/>
              <a:t>zelf</a:t>
            </a:r>
            <a:r>
              <a:rPr lang="en-GB" sz="2400" dirty="0" smtClean="0"/>
              <a:t> </a:t>
            </a:r>
            <a:r>
              <a:rPr lang="en-GB" sz="2400" dirty="0" err="1" smtClean="0"/>
              <a:t>actief</a:t>
            </a:r>
            <a:r>
              <a:rPr lang="en-GB" sz="2400" dirty="0" smtClean="0"/>
              <a:t> </a:t>
            </a:r>
            <a:r>
              <a:rPr lang="en-GB" sz="2400" dirty="0" err="1" smtClean="0"/>
              <a:t>gestalte</a:t>
            </a:r>
            <a:r>
              <a:rPr lang="en-GB" sz="2400" dirty="0" smtClean="0"/>
              <a:t> </a:t>
            </a:r>
            <a:r>
              <a:rPr lang="en-GB" sz="2400" dirty="0" err="1" smtClean="0"/>
              <a:t>aan</a:t>
            </a:r>
            <a:r>
              <a:rPr lang="en-GB" sz="2400" dirty="0" smtClean="0"/>
              <a:t> in- en </a:t>
            </a:r>
            <a:r>
              <a:rPr lang="en-GB" sz="2400" dirty="0" err="1" smtClean="0"/>
              <a:t>uitsluiting</a:t>
            </a:r>
            <a:endParaRPr lang="en-GB" sz="2400" dirty="0" smtClean="0"/>
          </a:p>
          <a:p>
            <a:pPr>
              <a:buClr>
                <a:srgbClr val="FFC000"/>
              </a:buClr>
              <a:defRPr/>
            </a:pPr>
            <a:endParaRPr lang="en-GB" sz="2400" dirty="0" smtClean="0"/>
          </a:p>
          <a:p>
            <a:pPr>
              <a:buClr>
                <a:srgbClr val="FFC000"/>
              </a:buClr>
              <a:defRPr/>
            </a:pPr>
            <a:r>
              <a:rPr lang="en-GB" sz="2400" dirty="0" err="1" smtClean="0"/>
              <a:t>Echter</a:t>
            </a:r>
            <a:r>
              <a:rPr lang="en-GB" sz="2400" dirty="0" smtClean="0"/>
              <a:t>:</a:t>
            </a:r>
            <a:br>
              <a:rPr lang="en-GB" sz="2400" dirty="0" smtClean="0"/>
            </a:br>
            <a:r>
              <a:rPr lang="en-GB" sz="2400" dirty="0" smtClean="0"/>
              <a:t>Het </a:t>
            </a:r>
            <a:r>
              <a:rPr lang="en-GB" sz="2400" dirty="0" err="1" smtClean="0"/>
              <a:t>voortdurend</a:t>
            </a:r>
            <a:r>
              <a:rPr lang="en-GB" sz="2400" dirty="0" smtClean="0"/>
              <a:t> </a:t>
            </a:r>
            <a:r>
              <a:rPr lang="en-GB" sz="2400" dirty="0" err="1" smtClean="0"/>
              <a:t>wisselen</a:t>
            </a:r>
            <a:r>
              <a:rPr lang="en-GB" sz="2400" dirty="0" smtClean="0"/>
              <a:t> en </a:t>
            </a:r>
            <a:r>
              <a:rPr lang="en-GB" sz="2400" dirty="0" err="1" smtClean="0"/>
              <a:t>bewaken</a:t>
            </a:r>
            <a:r>
              <a:rPr lang="en-GB" sz="2400" dirty="0" smtClean="0"/>
              <a:t> van de </a:t>
            </a:r>
            <a:r>
              <a:rPr lang="en-GB" sz="2400" dirty="0" err="1" smtClean="0"/>
              <a:t>grens</a:t>
            </a:r>
            <a:r>
              <a:rPr lang="en-GB" sz="2400" dirty="0" smtClean="0"/>
              <a:t>, </a:t>
            </a:r>
            <a:r>
              <a:rPr lang="en-GB" sz="2400" dirty="0" err="1" smtClean="0"/>
              <a:t>veroorzaakte</a:t>
            </a:r>
            <a:r>
              <a:rPr lang="en-GB" sz="2400" dirty="0" smtClean="0"/>
              <a:t> </a:t>
            </a:r>
            <a:r>
              <a:rPr lang="en-GB" sz="2400" dirty="0" err="1" smtClean="0"/>
              <a:t>grote</a:t>
            </a:r>
            <a:r>
              <a:rPr lang="en-GB" sz="2400" dirty="0" smtClean="0"/>
              <a:t> stress (</a:t>
            </a:r>
            <a:r>
              <a:rPr lang="en-GB" sz="2400" dirty="0" err="1" smtClean="0"/>
              <a:t>hoge</a:t>
            </a:r>
            <a:r>
              <a:rPr lang="en-GB" sz="2400" dirty="0" smtClean="0"/>
              <a:t> </a:t>
            </a:r>
            <a:r>
              <a:rPr lang="en-GB" sz="2400" dirty="0" err="1" smtClean="0"/>
              <a:t>bloeddruk</a:t>
            </a:r>
            <a:r>
              <a:rPr lang="en-GB" sz="2400" dirty="0" smtClean="0"/>
              <a:t>) </a:t>
            </a:r>
          </a:p>
          <a:p>
            <a:pPr>
              <a:buClr>
                <a:srgbClr val="FFC000"/>
              </a:buClr>
              <a:defRPr/>
            </a:pPr>
            <a:endParaRPr lang="en-GB" sz="2400" dirty="0" smtClean="0"/>
          </a:p>
          <a:p>
            <a:pPr>
              <a:buClr>
                <a:srgbClr val="FFC000"/>
              </a:buClr>
              <a:defRPr/>
            </a:pPr>
            <a:r>
              <a:rPr lang="en-GB" sz="2400" dirty="0" err="1" smtClean="0"/>
              <a:t>Ze</a:t>
            </a:r>
            <a:r>
              <a:rPr lang="en-GB" sz="2400" dirty="0" smtClean="0"/>
              <a:t> </a:t>
            </a:r>
            <a:r>
              <a:rPr lang="en-GB" sz="2400" dirty="0" err="1" smtClean="0"/>
              <a:t>besluit</a:t>
            </a:r>
            <a:r>
              <a:rPr lang="en-GB" sz="2400" dirty="0" smtClean="0"/>
              <a:t> de arm </a:t>
            </a:r>
            <a:r>
              <a:rPr lang="en-GB" sz="2400" dirty="0" err="1" smtClean="0"/>
              <a:t>definitief</a:t>
            </a:r>
            <a:r>
              <a:rPr lang="en-GB" sz="2400" dirty="0" smtClean="0"/>
              <a:t> </a:t>
            </a:r>
            <a:r>
              <a:rPr lang="en-GB" sz="2400" dirty="0" err="1" smtClean="0"/>
              <a:t>af</a:t>
            </a:r>
            <a:r>
              <a:rPr lang="en-GB" sz="2400" dirty="0" smtClean="0"/>
              <a:t> </a:t>
            </a:r>
            <a:r>
              <a:rPr lang="en-GB" sz="2400" dirty="0" err="1" smtClean="0"/>
              <a:t>te</a:t>
            </a:r>
            <a:r>
              <a:rPr lang="en-GB" sz="2400" dirty="0" smtClean="0"/>
              <a:t> </a:t>
            </a:r>
            <a:r>
              <a:rPr lang="en-GB" sz="2400" dirty="0" err="1" smtClean="0"/>
              <a:t>doen</a:t>
            </a:r>
            <a:endParaRPr lang="en-GB" sz="2400" dirty="0" smtClean="0"/>
          </a:p>
          <a:p>
            <a:pPr marL="0" indent="0">
              <a:buFont typeface="Wingdings" pitchFamily="2" charset="2"/>
              <a:buNone/>
              <a:defRPr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9385360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Conclusies</a:t>
            </a:r>
            <a:r>
              <a:rPr lang="en-GB" dirty="0" smtClean="0"/>
              <a:t> 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defRPr/>
            </a:pPr>
            <a:endParaRPr lang="en-GB" sz="2400" dirty="0" smtClean="0"/>
          </a:p>
          <a:p>
            <a:pPr>
              <a:buClr>
                <a:srgbClr val="FFC000"/>
              </a:buClr>
              <a:defRPr/>
            </a:pPr>
            <a:r>
              <a:rPr lang="nl-NL" sz="2400" dirty="0" smtClean="0"/>
              <a:t>In- </a:t>
            </a:r>
            <a:r>
              <a:rPr lang="nl-NL" sz="2400" dirty="0"/>
              <a:t>en uitsluiting </a:t>
            </a:r>
            <a:r>
              <a:rPr lang="nl-NL" sz="2400" dirty="0" smtClean="0"/>
              <a:t>heeft niet altijd betrekking op aansluiting bij de samenleving, maar ook op ervaringen in de </a:t>
            </a:r>
            <a:r>
              <a:rPr lang="nl-NL" sz="2400" dirty="0"/>
              <a:t>persoonlijke leefwereld, </a:t>
            </a:r>
            <a:r>
              <a:rPr lang="nl-NL" sz="2400" dirty="0" smtClean="0"/>
              <a:t>zoals:</a:t>
            </a:r>
            <a:br>
              <a:rPr lang="nl-NL" sz="2400" dirty="0" smtClean="0"/>
            </a:br>
            <a:r>
              <a:rPr lang="nl-NL" sz="2400" dirty="0" smtClean="0"/>
              <a:t/>
            </a:r>
            <a:br>
              <a:rPr lang="nl-NL" sz="2400" dirty="0" smtClean="0"/>
            </a:br>
            <a:r>
              <a:rPr lang="nl-NL" sz="2400" dirty="0" smtClean="0"/>
              <a:t>thuis kunnen ontspannen, het voelen </a:t>
            </a:r>
            <a:r>
              <a:rPr lang="nl-NL" sz="2400" dirty="0"/>
              <a:t>van de zomerwind, of het </a:t>
            </a:r>
            <a:r>
              <a:rPr lang="nl-NL" sz="2400" dirty="0" smtClean="0"/>
              <a:t>direct aanraken </a:t>
            </a:r>
            <a:r>
              <a:rPr lang="nl-NL" sz="2400" dirty="0"/>
              <a:t>van een baby </a:t>
            </a:r>
          </a:p>
          <a:p>
            <a:pPr lvl="1">
              <a:buFont typeface="Wingdings" pitchFamily="2" charset="2"/>
              <a:buNone/>
              <a:defRPr/>
            </a:pPr>
            <a:endParaRPr lang="en-GB" dirty="0" smtClean="0"/>
          </a:p>
          <a:p>
            <a:pPr marL="457200" lvl="1" indent="0">
              <a:buFont typeface="Wingdings" pitchFamily="2" charset="2"/>
              <a:buNone/>
              <a:defRPr/>
            </a:pPr>
            <a:endParaRPr lang="en-GB" dirty="0" smtClean="0"/>
          </a:p>
          <a:p>
            <a:pPr lvl="1">
              <a:defRPr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3949350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Conclusies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Clr>
                <a:srgbClr val="FFC000"/>
              </a:buClr>
              <a:defRPr/>
            </a:pPr>
            <a:r>
              <a:rPr lang="nl-NL" sz="2400" dirty="0" smtClean="0"/>
              <a:t>We spreken vaak over het streven naar insluiting en het voorkomen van uitsluiting. Alsof die twee van elkaar te scheiden zijn </a:t>
            </a:r>
            <a:br>
              <a:rPr lang="nl-NL" sz="2400" dirty="0" smtClean="0"/>
            </a:br>
            <a:r>
              <a:rPr lang="nl-NL" sz="2400" dirty="0" smtClean="0"/>
              <a:t>In- en uitsluiting gaan echter vaak hand in hand</a:t>
            </a:r>
          </a:p>
          <a:p>
            <a:pPr marL="342900" lvl="1" indent="-342900">
              <a:buClr>
                <a:srgbClr val="FFC000"/>
              </a:buClr>
              <a:defRPr/>
            </a:pPr>
            <a:endParaRPr lang="nl-NL" sz="2400" dirty="0" smtClean="0"/>
          </a:p>
          <a:p>
            <a:pPr marL="342900" lvl="1" indent="-342900">
              <a:buClr>
                <a:srgbClr val="FFC000"/>
              </a:buClr>
              <a:defRPr/>
            </a:pPr>
            <a:r>
              <a:rPr lang="nl-NL" sz="2400" dirty="0" smtClean="0"/>
              <a:t>Gevolg: Ingrid en Maria moeten voortdurend kiezen tussen combinaties van in- en uitsluiting</a:t>
            </a:r>
            <a:endParaRPr lang="en-GB" sz="2400" dirty="0" smtClean="0"/>
          </a:p>
        </p:txBody>
      </p:sp>
    </p:spTree>
    <p:extLst>
      <p:ext uri="{BB962C8B-B14F-4D97-AF65-F5344CB8AC3E}">
        <p14:creationId xmlns:p14="http://schemas.microsoft.com/office/powerpoint/2010/main" val="37808458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Conclusies 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421200" y="1872228"/>
            <a:ext cx="8521188" cy="4089600"/>
          </a:xfrm>
        </p:spPr>
        <p:txBody>
          <a:bodyPr/>
          <a:lstStyle/>
          <a:p>
            <a:pPr>
              <a:buClr>
                <a:srgbClr val="FFC000"/>
              </a:buClr>
              <a:defRPr/>
            </a:pPr>
            <a:r>
              <a:rPr lang="nl-NL" sz="2400" dirty="0" smtClean="0"/>
              <a:t>Gevolg: </a:t>
            </a:r>
            <a:br>
              <a:rPr lang="nl-NL" sz="2400" dirty="0" smtClean="0"/>
            </a:br>
            <a:r>
              <a:rPr lang="nl-NL" sz="2400" dirty="0" smtClean="0"/>
              <a:t>In- </a:t>
            </a:r>
            <a:r>
              <a:rPr lang="nl-NL" sz="2400" dirty="0"/>
              <a:t>of uitsluiting is niet iets dat </a:t>
            </a:r>
            <a:r>
              <a:rPr lang="nl-NL" sz="2400" dirty="0" smtClean="0"/>
              <a:t>Ingrid en Maria </a:t>
            </a:r>
            <a:r>
              <a:rPr lang="nl-NL" sz="2400" dirty="0"/>
              <a:t>slechts overkomt. </a:t>
            </a:r>
            <a:r>
              <a:rPr lang="nl-NL" sz="2400" dirty="0" smtClean="0"/>
              <a:t>Door te besluiten wanneer zij de arm wel of niet dragen geven </a:t>
            </a:r>
            <a:r>
              <a:rPr lang="nl-NL" sz="2400" dirty="0"/>
              <a:t>zij mede gestalte aan </a:t>
            </a:r>
            <a:r>
              <a:rPr lang="nl-NL" sz="2400" dirty="0" smtClean="0"/>
              <a:t>de mogelijke vormen van in- en uitsluiting in hun leven.</a:t>
            </a:r>
          </a:p>
          <a:p>
            <a:pPr>
              <a:buClr>
                <a:srgbClr val="FFC000"/>
              </a:buClr>
              <a:defRPr/>
            </a:pPr>
            <a:endParaRPr lang="nl-NL" sz="2400" dirty="0"/>
          </a:p>
          <a:p>
            <a:pPr>
              <a:buClr>
                <a:srgbClr val="FFC000"/>
              </a:buClr>
              <a:defRPr/>
            </a:pPr>
            <a:r>
              <a:rPr lang="nl-NL" sz="2400" dirty="0"/>
              <a:t>De een ervaart dit als een vorm van vrijheid, de ander als een zware </a:t>
            </a:r>
            <a:r>
              <a:rPr lang="nl-NL" sz="2400" dirty="0" smtClean="0"/>
              <a:t>last. </a:t>
            </a:r>
            <a:endParaRPr lang="nl-NL" sz="2400" dirty="0"/>
          </a:p>
          <a:p>
            <a:pPr>
              <a:defRPr/>
            </a:pPr>
            <a:endParaRPr lang="nl-NL" dirty="0" smtClean="0"/>
          </a:p>
          <a:p>
            <a:pPr>
              <a:defRPr/>
            </a:pPr>
            <a:endParaRPr lang="nl-NL" dirty="0" smtClean="0"/>
          </a:p>
          <a:p>
            <a:pPr lvl="1">
              <a:buFont typeface="Wingdings" pitchFamily="2" charset="2"/>
              <a:buNone/>
              <a:defRPr/>
            </a:pPr>
            <a:endParaRPr lang="en-GB" dirty="0" smtClean="0"/>
          </a:p>
          <a:p>
            <a:pPr marL="457200" lvl="1" indent="0">
              <a:buFont typeface="Wingdings" pitchFamily="2" charset="2"/>
              <a:buNone/>
              <a:defRPr/>
            </a:pPr>
            <a:endParaRPr lang="en-GB" dirty="0" smtClean="0"/>
          </a:p>
          <a:p>
            <a:pPr lvl="1">
              <a:defRPr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0511102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Wageningen UR">
  <a:themeElements>
    <a:clrScheme name="BL 010412">
      <a:dk1>
        <a:srgbClr val="005172"/>
      </a:dk1>
      <a:lt1>
        <a:srgbClr val="FFFFFF"/>
      </a:lt1>
      <a:dk2>
        <a:srgbClr val="519FD7"/>
      </a:dk2>
      <a:lt2>
        <a:srgbClr val="FFFFFF"/>
      </a:lt2>
      <a:accent1>
        <a:srgbClr val="34B233"/>
      </a:accent1>
      <a:accent2>
        <a:srgbClr val="005172"/>
      </a:accent2>
      <a:accent3>
        <a:srgbClr val="948A85"/>
      </a:accent3>
      <a:accent4>
        <a:srgbClr val="D5D2CA"/>
      </a:accent4>
      <a:accent5>
        <a:srgbClr val="FF7900"/>
      </a:accent5>
      <a:accent6>
        <a:srgbClr val="00549F"/>
      </a:accent6>
      <a:hlink>
        <a:srgbClr val="00549F"/>
      </a:hlink>
      <a:folHlink>
        <a:srgbClr val="000000"/>
      </a:folHlink>
    </a:clrScheme>
    <a:fontScheme name="Wageningen U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4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solidFill>
          <a:schemeClr val="accent3"/>
        </a:solidFill>
      </a:spPr>
      <a:bodyPr wrap="none" rtlCol="0">
        <a:spAutoFit/>
      </a:bodyPr>
      <a:lstStyle>
        <a:defPPr>
          <a:lnSpc>
            <a:spcPts val="1800"/>
          </a:lnSpc>
          <a:defRPr sz="1400" dirty="0" err="1" smtClean="0">
            <a:latin typeface="Verdana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2515</TotalTime>
  <Words>546</Words>
  <Application>Microsoft Office PowerPoint</Application>
  <PresentationFormat>Diavoorstelling (4:3)</PresentationFormat>
  <Paragraphs>95</Paragraphs>
  <Slides>18</Slides>
  <Notes>2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18</vt:i4>
      </vt:variant>
    </vt:vector>
  </HeadingPairs>
  <TitlesOfParts>
    <vt:vector size="19" baseType="lpstr">
      <vt:lpstr>Wageningen UR</vt:lpstr>
      <vt:lpstr>Draag ik de arm wel of niet?</vt:lpstr>
      <vt:lpstr>In- en uitsluiting in hulpmiddelenonderzoek</vt:lpstr>
      <vt:lpstr>Uitgangspunten twee perspectieven</vt:lpstr>
      <vt:lpstr>Ons onderzoek</vt:lpstr>
      <vt:lpstr>Hoofdvraag</vt:lpstr>
      <vt:lpstr>Armprothese</vt:lpstr>
      <vt:lpstr>Armprothese</vt:lpstr>
      <vt:lpstr>Ingrid</vt:lpstr>
      <vt:lpstr>Ingrid  </vt:lpstr>
      <vt:lpstr>Ingrid  </vt:lpstr>
      <vt:lpstr>Tussentijdse observatie</vt:lpstr>
      <vt:lpstr>Maria</vt:lpstr>
      <vt:lpstr>Maria</vt:lpstr>
      <vt:lpstr>Maria:</vt:lpstr>
      <vt:lpstr>Maria</vt:lpstr>
      <vt:lpstr>Conclusies </vt:lpstr>
      <vt:lpstr>Conclusies</vt:lpstr>
      <vt:lpstr>Conclusies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Martin Brinkman</dc:creator>
  <cp:lastModifiedBy>maartje</cp:lastModifiedBy>
  <cp:revision>291</cp:revision>
  <dcterms:created xsi:type="dcterms:W3CDTF">2011-09-29T08:30:03Z</dcterms:created>
  <dcterms:modified xsi:type="dcterms:W3CDTF">2013-04-10T18:49:01Z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_Template">
    <vt:lpwstr>BLNL.pptx</vt:lpwstr>
  </property>
</Properties>
</file>